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p:sldMasterIdLst>
    <p:sldMasterId id="2147483648" r:id="rId1"/>
    <p:sldMasterId id="2147483902" r:id="rId2"/>
  </p:sldMasterIdLst>
  <p:notesMasterIdLst>
    <p:notesMasterId r:id="rId8"/>
  </p:notesMasterIdLst>
  <p:handoutMasterIdLst>
    <p:handoutMasterId r:id="rId9"/>
  </p:handoutMasterIdLst>
  <p:sldIdLst>
    <p:sldId id="264" r:id="rId3"/>
    <p:sldId id="365" r:id="rId4"/>
    <p:sldId id="260" r:id="rId5"/>
    <p:sldId id="367" r:id="rId6"/>
    <p:sldId id="366" r:id="rId7"/>
  </p:sldIdLst>
  <p:sldSz cx="12192000" cy="6858000"/>
  <p:notesSz cx="6805613" cy="9944100"/>
  <p:embeddedFontLst>
    <p:embeddedFont>
      <p:font typeface="Arial Narrow" panose="020B0606020202030204" pitchFamily="34" charset="0"/>
      <p:regular r:id="rId10"/>
      <p:bold r:id="rId11"/>
      <p:italic r:id="rId12"/>
      <p:boldItalic r:id="rId13"/>
    </p:embeddedFont>
    <p:embeddedFont>
      <p:font typeface="Calibri" panose="020F0502020204030204" pitchFamily="34" charset="0"/>
      <p:regular r:id="rId14"/>
      <p:bold r:id="rId15"/>
      <p:italic r:id="rId16"/>
      <p:boldItalic r:id="rId17"/>
    </p:embeddedFont>
    <p:embeddedFont>
      <p:font typeface="Nirmala UI" panose="020B0502040204020203" pitchFamily="34" charset="0"/>
      <p:regular r:id="rId18"/>
      <p:bold r:id="rId19"/>
    </p:embeddedFont>
    <p:embeddedFont>
      <p:font typeface="Poppins" panose="020B0604020202020204" charset="0"/>
      <p:regular r:id="rId20"/>
      <p:bold r:id="rId21"/>
      <p:italic r:id="rId22"/>
      <p:boldItalic r:id="rId23"/>
    </p:embeddedFont>
    <p:embeddedFont>
      <p:font typeface="Poppins Black" panose="020B0604020202020204" charset="0"/>
      <p:bold r:id="rId24"/>
      <p:italic r:id="rId25"/>
      <p:boldItalic r:id="rId26"/>
    </p:embeddedFont>
    <p:embeddedFont>
      <p:font typeface="Poppins ExtraBold" panose="020B0604020202020204" charset="0"/>
      <p:bold r:id="rId27"/>
      <p:italic r:id="rId28"/>
      <p:boldItalic r:id="rId29"/>
    </p:embeddedFont>
    <p:embeddedFont>
      <p:font typeface="Poppins ExtraLight" panose="020B0604020202020204" charset="0"/>
      <p:regular r:id="rId30"/>
      <p:italic r:id="rId31"/>
    </p:embeddedFont>
    <p:embeddedFont>
      <p:font typeface="Poppins Light" panose="020B0604020202020204" charset="0"/>
      <p:regular r:id="rId32"/>
      <p:italic r:id="rId33"/>
    </p:embeddedFont>
    <p:embeddedFont>
      <p:font typeface="Poppins SemiBold" panose="020B0604020202020204" charset="0"/>
      <p:regular r:id="rId34"/>
      <p:bold r:id="rId35"/>
      <p:italic r:id="rId36"/>
      <p:boldItalic r:id="rId37"/>
    </p:embeddedFont>
  </p:embeddedFont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øren Gaard" initials="SG" lastIdx="6" clrIdx="0">
    <p:extLst>
      <p:ext uri="{19B8F6BF-5375-455C-9EA6-DF929625EA0E}">
        <p15:presenceInfo xmlns:p15="http://schemas.microsoft.com/office/powerpoint/2012/main" userId="S-1-5-21-2100284113-1573851820-878952375-428534" providerId="AD"/>
      </p:ext>
    </p:extLst>
  </p:cmAuthor>
  <p:cmAuthor id="2" name="Dorte Bech Vizard" initials="DBV" lastIdx="1" clrIdx="1">
    <p:extLst>
      <p:ext uri="{19B8F6BF-5375-455C-9EA6-DF929625EA0E}">
        <p15:presenceInfo xmlns:p15="http://schemas.microsoft.com/office/powerpoint/2012/main" userId="S-1-5-21-2100284113-1573851820-878952375-428316" providerId="AD"/>
      </p:ext>
    </p:extLst>
  </p:cmAuthor>
  <p:cmAuthor id="3" name="Trine Brøbecher" initials="TB" lastIdx="2" clrIdx="2">
    <p:extLst>
      <p:ext uri="{19B8F6BF-5375-455C-9EA6-DF929625EA0E}">
        <p15:presenceInfo xmlns:p15="http://schemas.microsoft.com/office/powerpoint/2012/main" userId="S-1-5-21-2100284113-1573851820-878952375-428463" providerId="AD"/>
      </p:ext>
    </p:extLst>
  </p:cmAuthor>
  <p:cmAuthor id="4" name="Randi Frydensberg Hede" initials="RFH" lastIdx="3" clrIdx="3">
    <p:extLst>
      <p:ext uri="{19B8F6BF-5375-455C-9EA6-DF929625EA0E}">
        <p15:presenceInfo xmlns:p15="http://schemas.microsoft.com/office/powerpoint/2012/main" userId="S-1-5-21-2100284113-1573851820-878952375-4285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3B3D"/>
    <a:srgbClr val="052C44"/>
    <a:srgbClr val="042C44"/>
    <a:srgbClr val="0D2236"/>
    <a:srgbClr val="D9F0FF"/>
    <a:srgbClr val="001D31"/>
    <a:srgbClr val="EAF7FF"/>
    <a:srgbClr val="FCCCFF"/>
    <a:srgbClr val="001F32"/>
    <a:srgbClr val="112D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llemlayout 2 - Markerin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Lyst layout 1 - Markerin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llemlayout 2 - Markerin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llemlayout 2 - Markerin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llemlayout 2 - Markerin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llemlayout 2 - Markering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73416" autoAdjust="0"/>
  </p:normalViewPr>
  <p:slideViewPr>
    <p:cSldViewPr snapToGrid="0" showGuides="1">
      <p:cViewPr varScale="1">
        <p:scale>
          <a:sx n="95" d="100"/>
          <a:sy n="95" d="100"/>
        </p:scale>
        <p:origin x="1020" y="84"/>
      </p:cViewPr>
      <p:guideLst>
        <p:guide orient="horz" pos="2160"/>
        <p:guide pos="3840"/>
      </p:guideLst>
    </p:cSldViewPr>
  </p:slideViewPr>
  <p:outlineViewPr>
    <p:cViewPr>
      <p:scale>
        <a:sx n="33" d="100"/>
        <a:sy n="33" d="100"/>
      </p:scale>
      <p:origin x="0" y="-11340"/>
    </p:cViewPr>
  </p:outlineViewPr>
  <p:notesTextViewPr>
    <p:cViewPr>
      <p:scale>
        <a:sx n="1" d="1"/>
        <a:sy n="1" d="1"/>
      </p:scale>
      <p:origin x="0" y="0"/>
    </p:cViewPr>
  </p:notesTextViewPr>
  <p:sorterViewPr>
    <p:cViewPr>
      <p:scale>
        <a:sx n="100" d="100"/>
        <a:sy n="100" d="100"/>
      </p:scale>
      <p:origin x="0" y="-6780"/>
    </p:cViewPr>
  </p:sorterViewPr>
  <p:notesViewPr>
    <p:cSldViewPr snapToGrid="0">
      <p:cViewPr varScale="1">
        <p:scale>
          <a:sx n="100" d="100"/>
          <a:sy n="100" d="100"/>
        </p:scale>
        <p:origin x="5424"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4.fntdata"/><Relationship Id="rId18" Type="http://schemas.openxmlformats.org/officeDocument/2006/relationships/font" Target="fonts/font9.fntdata"/><Relationship Id="rId26" Type="http://schemas.openxmlformats.org/officeDocument/2006/relationships/font" Target="fonts/font17.fntdata"/><Relationship Id="rId39" Type="http://schemas.openxmlformats.org/officeDocument/2006/relationships/presProps" Target="presProps.xml"/><Relationship Id="rId21" Type="http://schemas.openxmlformats.org/officeDocument/2006/relationships/font" Target="fonts/font12.fntdata"/><Relationship Id="rId34" Type="http://schemas.openxmlformats.org/officeDocument/2006/relationships/font" Target="fonts/font25.fntdata"/><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font" Target="fonts/font7.fntdata"/><Relationship Id="rId20" Type="http://schemas.openxmlformats.org/officeDocument/2006/relationships/font" Target="fonts/font11.fntdata"/><Relationship Id="rId29" Type="http://schemas.openxmlformats.org/officeDocument/2006/relationships/font" Target="fonts/font20.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2.fntdata"/><Relationship Id="rId24" Type="http://schemas.openxmlformats.org/officeDocument/2006/relationships/font" Target="fonts/font15.fntdata"/><Relationship Id="rId32" Type="http://schemas.openxmlformats.org/officeDocument/2006/relationships/font" Target="fonts/font23.fntdata"/><Relationship Id="rId37" Type="http://schemas.openxmlformats.org/officeDocument/2006/relationships/font" Target="fonts/font28.fnt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6.fntdata"/><Relationship Id="rId23" Type="http://schemas.openxmlformats.org/officeDocument/2006/relationships/font" Target="fonts/font14.fntdata"/><Relationship Id="rId28" Type="http://schemas.openxmlformats.org/officeDocument/2006/relationships/font" Target="fonts/font19.fntdata"/><Relationship Id="rId36" Type="http://schemas.openxmlformats.org/officeDocument/2006/relationships/font" Target="fonts/font27.fntdata"/><Relationship Id="rId10" Type="http://schemas.openxmlformats.org/officeDocument/2006/relationships/font" Target="fonts/font1.fntdata"/><Relationship Id="rId19" Type="http://schemas.openxmlformats.org/officeDocument/2006/relationships/font" Target="fonts/font10.fntdata"/><Relationship Id="rId31" Type="http://schemas.openxmlformats.org/officeDocument/2006/relationships/font" Target="fonts/font22.fntdata"/><Relationship Id="rId4" Type="http://schemas.openxmlformats.org/officeDocument/2006/relationships/slide" Target="slides/slide2.xml"/><Relationship Id="rId9" Type="http://schemas.openxmlformats.org/officeDocument/2006/relationships/handoutMaster" Target="handoutMasters/handoutMaster1.xml"/><Relationship Id="rId14" Type="http://schemas.openxmlformats.org/officeDocument/2006/relationships/font" Target="fonts/font5.fntdata"/><Relationship Id="rId22" Type="http://schemas.openxmlformats.org/officeDocument/2006/relationships/font" Target="fonts/font13.fntdata"/><Relationship Id="rId27" Type="http://schemas.openxmlformats.org/officeDocument/2006/relationships/font" Target="fonts/font18.fntdata"/><Relationship Id="rId30" Type="http://schemas.openxmlformats.org/officeDocument/2006/relationships/font" Target="fonts/font21.fntdata"/><Relationship Id="rId35" Type="http://schemas.openxmlformats.org/officeDocument/2006/relationships/font" Target="fonts/font26.fntdata"/><Relationship Id="rId8"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font" Target="fonts/font3.fntdata"/><Relationship Id="rId17" Type="http://schemas.openxmlformats.org/officeDocument/2006/relationships/font" Target="fonts/font8.fntdata"/><Relationship Id="rId25" Type="http://schemas.openxmlformats.org/officeDocument/2006/relationships/font" Target="fonts/font16.fntdata"/><Relationship Id="rId33" Type="http://schemas.openxmlformats.org/officeDocument/2006/relationships/font" Target="fonts/font24.fntdata"/><Relationship Id="rId38"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61F8B92F-DC56-4508-9D63-D71A45FD9245}"/>
              </a:ext>
            </a:extLst>
          </p:cNvPr>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da-DK"/>
          </a:p>
        </p:txBody>
      </p:sp>
      <p:sp>
        <p:nvSpPr>
          <p:cNvPr id="3" name="Pladsholder til dato 2">
            <a:extLst>
              <a:ext uri="{FF2B5EF4-FFF2-40B4-BE49-F238E27FC236}">
                <a16:creationId xmlns:a16="http://schemas.microsoft.com/office/drawing/2014/main" id="{19FB7CF1-27E4-4311-80F9-C6AECB7B61BD}"/>
              </a:ext>
            </a:extLst>
          </p:cNvPr>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62F81D89-A1A7-41CF-BBE5-2BADED9A7BA2}" type="datetime2">
              <a:rPr lang="da-DK" smtClean="0"/>
              <a:t>8. september 2025</a:t>
            </a:fld>
            <a:endParaRPr lang="da-DK"/>
          </a:p>
        </p:txBody>
      </p:sp>
      <p:sp>
        <p:nvSpPr>
          <p:cNvPr id="4" name="Pladsholder til sidefod 3">
            <a:extLst>
              <a:ext uri="{FF2B5EF4-FFF2-40B4-BE49-F238E27FC236}">
                <a16:creationId xmlns:a16="http://schemas.microsoft.com/office/drawing/2014/main" id="{827DB5E6-E350-4C0C-AC38-2BD092D5C6A5}"/>
              </a:ext>
            </a:extLst>
          </p:cNvPr>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da-DK"/>
          </a:p>
        </p:txBody>
      </p:sp>
      <p:sp>
        <p:nvSpPr>
          <p:cNvPr id="5" name="Pladsholder til slidenummer 4">
            <a:extLst>
              <a:ext uri="{FF2B5EF4-FFF2-40B4-BE49-F238E27FC236}">
                <a16:creationId xmlns:a16="http://schemas.microsoft.com/office/drawing/2014/main" id="{17BCE121-0B73-48F1-A339-144827BA8F11}"/>
              </a:ext>
            </a:extLst>
          </p:cNvPr>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A4B93BCF-77DA-47FE-992C-A1AC06159604}" type="slidenum">
              <a:rPr lang="da-DK" smtClean="0"/>
              <a:t>‹nr.›</a:t>
            </a:fld>
            <a:endParaRPr lang="da-DK"/>
          </a:p>
        </p:txBody>
      </p:sp>
    </p:spTree>
    <p:extLst>
      <p:ext uri="{BB962C8B-B14F-4D97-AF65-F5344CB8AC3E}">
        <p14:creationId xmlns:p14="http://schemas.microsoft.com/office/powerpoint/2010/main" val="332056808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E275CA01-1850-41EB-BBB7-FB889B1CE5EE}" type="datetime2">
              <a:rPr lang="da-DK" smtClean="0"/>
              <a:t>8. september 2025</a:t>
            </a:fld>
            <a:endParaRPr lang="da-DK"/>
          </a:p>
        </p:txBody>
      </p:sp>
      <p:sp>
        <p:nvSpPr>
          <p:cNvPr id="4" name="Pladsholder til slidebillede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AA1FE3A2-A165-4E31-A522-9BB6D7BAC30B}" type="slidenum">
              <a:rPr lang="da-DK" smtClean="0"/>
              <a:t>‹nr.›</a:t>
            </a:fld>
            <a:endParaRPr lang="da-DK"/>
          </a:p>
        </p:txBody>
      </p:sp>
    </p:spTree>
    <p:extLst>
      <p:ext uri="{BB962C8B-B14F-4D97-AF65-F5344CB8AC3E}">
        <p14:creationId xmlns:p14="http://schemas.microsoft.com/office/powerpoint/2010/main" val="860637601"/>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ato 3"/>
          <p:cNvSpPr>
            <a:spLocks noGrp="1"/>
          </p:cNvSpPr>
          <p:nvPr>
            <p:ph type="dt" idx="1"/>
          </p:nvPr>
        </p:nvSpPr>
        <p:spPr/>
        <p:txBody>
          <a:bodyPr/>
          <a:lstStyle/>
          <a:p>
            <a:fld id="{E275CA01-1850-41EB-BBB7-FB889B1CE5EE}" type="datetime2">
              <a:rPr lang="da-DK" smtClean="0"/>
              <a:t>8. september 2025</a:t>
            </a:fld>
            <a:endParaRPr lang="da-DK"/>
          </a:p>
        </p:txBody>
      </p:sp>
      <p:sp>
        <p:nvSpPr>
          <p:cNvPr id="5" name="Pladsholder til slidenummer 4"/>
          <p:cNvSpPr>
            <a:spLocks noGrp="1"/>
          </p:cNvSpPr>
          <p:nvPr>
            <p:ph type="sldNum" sz="quarter" idx="5"/>
          </p:nvPr>
        </p:nvSpPr>
        <p:spPr/>
        <p:txBody>
          <a:bodyPr/>
          <a:lstStyle/>
          <a:p>
            <a:fld id="{AA1FE3A2-A165-4E31-A522-9BB6D7BAC30B}" type="slidenum">
              <a:rPr lang="da-DK" smtClean="0"/>
              <a:t>0</a:t>
            </a:fld>
            <a:endParaRPr lang="da-DK"/>
          </a:p>
        </p:txBody>
      </p:sp>
    </p:spTree>
    <p:extLst>
      <p:ext uri="{BB962C8B-B14F-4D97-AF65-F5344CB8AC3E}">
        <p14:creationId xmlns:p14="http://schemas.microsoft.com/office/powerpoint/2010/main" val="1229727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ato 3"/>
          <p:cNvSpPr>
            <a:spLocks noGrp="1"/>
          </p:cNvSpPr>
          <p:nvPr>
            <p:ph type="dt" idx="1"/>
          </p:nvPr>
        </p:nvSpPr>
        <p:spPr/>
        <p:txBody>
          <a:bodyPr/>
          <a:lstStyle/>
          <a:p>
            <a:fld id="{E275CA01-1850-41EB-BBB7-FB889B1CE5EE}" type="datetime2">
              <a:rPr lang="da-DK" smtClean="0"/>
              <a:t>8. september 2025</a:t>
            </a:fld>
            <a:endParaRPr lang="da-DK"/>
          </a:p>
        </p:txBody>
      </p:sp>
      <p:sp>
        <p:nvSpPr>
          <p:cNvPr id="5" name="Pladsholder til slidenummer 4"/>
          <p:cNvSpPr>
            <a:spLocks noGrp="1"/>
          </p:cNvSpPr>
          <p:nvPr>
            <p:ph type="sldNum" sz="quarter" idx="5"/>
          </p:nvPr>
        </p:nvSpPr>
        <p:spPr/>
        <p:txBody>
          <a:bodyPr/>
          <a:lstStyle/>
          <a:p>
            <a:fld id="{AA1FE3A2-A165-4E31-A522-9BB6D7BAC30B}" type="slidenum">
              <a:rPr lang="da-DK" smtClean="0"/>
              <a:t>1</a:t>
            </a:fld>
            <a:endParaRPr lang="da-DK"/>
          </a:p>
        </p:txBody>
      </p:sp>
    </p:spTree>
    <p:extLst>
      <p:ext uri="{BB962C8B-B14F-4D97-AF65-F5344CB8AC3E}">
        <p14:creationId xmlns:p14="http://schemas.microsoft.com/office/powerpoint/2010/main" val="2905839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pPr>
              <a:defRPr/>
            </a:pPr>
            <a:fld id="{001B2062-9439-4A39-8942-F06504D2E671}" type="slidenum">
              <a:rPr lang="da-DK" smtClean="0"/>
              <a:pPr>
                <a:defRPr/>
              </a:pPr>
              <a:t>2</a:t>
            </a:fld>
            <a:endParaRPr lang="da-DK"/>
          </a:p>
        </p:txBody>
      </p:sp>
    </p:spTree>
    <p:extLst>
      <p:ext uri="{BB962C8B-B14F-4D97-AF65-F5344CB8AC3E}">
        <p14:creationId xmlns:p14="http://schemas.microsoft.com/office/powerpoint/2010/main" val="3833427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pPr>
              <a:defRPr/>
            </a:pPr>
            <a:fld id="{001B2062-9439-4A39-8942-F06504D2E671}" type="slidenum">
              <a:rPr lang="da-DK" smtClean="0"/>
              <a:pPr>
                <a:defRPr/>
              </a:pPr>
              <a:t>3</a:t>
            </a:fld>
            <a:endParaRPr lang="da-DK"/>
          </a:p>
        </p:txBody>
      </p:sp>
    </p:spTree>
    <p:extLst>
      <p:ext uri="{BB962C8B-B14F-4D97-AF65-F5344CB8AC3E}">
        <p14:creationId xmlns:p14="http://schemas.microsoft.com/office/powerpoint/2010/main" val="777423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pPr>
              <a:defRPr/>
            </a:pPr>
            <a:fld id="{001B2062-9439-4A39-8942-F06504D2E671}" type="slidenum">
              <a:rPr lang="da-DK" smtClean="0"/>
              <a:pPr>
                <a:defRPr/>
              </a:pPr>
              <a:t>4</a:t>
            </a:fld>
            <a:endParaRPr lang="da-DK"/>
          </a:p>
        </p:txBody>
      </p:sp>
    </p:spTree>
    <p:extLst>
      <p:ext uri="{BB962C8B-B14F-4D97-AF65-F5344CB8AC3E}">
        <p14:creationId xmlns:p14="http://schemas.microsoft.com/office/powerpoint/2010/main" val="292638759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hyperlink" Target="https://www.skyfish.com/p/sundhedsministeriet" TargetMode="External"/><Relationship Id="rId12"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Master" Target="../slideMasters/slideMaster2.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2.xml"/></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2.xml"/></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52.svg"/><Relationship Id="rId17" Type="http://schemas.openxmlformats.org/officeDocument/2006/relationships/image" Target="../media/image44.png"/><Relationship Id="rId2" Type="http://schemas.openxmlformats.org/officeDocument/2006/relationships/image" Target="../media/image29.png"/><Relationship Id="rId16" Type="http://schemas.openxmlformats.org/officeDocument/2006/relationships/image" Target="../media/image43.png"/><Relationship Id="rId1" Type="http://schemas.openxmlformats.org/officeDocument/2006/relationships/slideMaster" Target="../slideMasters/slideMaster2.xml"/><Relationship Id="rId6" Type="http://schemas.openxmlformats.org/officeDocument/2006/relationships/image" Target="../media/image33.png"/><Relationship Id="rId11" Type="http://schemas.openxmlformats.org/officeDocument/2006/relationships/image" Target="../media/image51.png"/><Relationship Id="rId5" Type="http://schemas.openxmlformats.org/officeDocument/2006/relationships/image" Target="../media/image32.png"/><Relationship Id="rId15" Type="http://schemas.openxmlformats.org/officeDocument/2006/relationships/image" Target="../media/image4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svg"/><Relationship Id="rId17" Type="http://schemas.openxmlformats.org/officeDocument/2006/relationships/image" Target="../media/image44.png"/><Relationship Id="rId2" Type="http://schemas.openxmlformats.org/officeDocument/2006/relationships/image" Target="../media/image29.png"/><Relationship Id="rId16" Type="http://schemas.openxmlformats.org/officeDocument/2006/relationships/image" Target="../media/image43.png"/><Relationship Id="rId1" Type="http://schemas.openxmlformats.org/officeDocument/2006/relationships/slideMaster" Target="../slideMasters/slideMaster1.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4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hyperlink" Target="https://www.skyfish.com/p/sundhedsministeriet" TargetMode="External"/><Relationship Id="rId12"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RUGERGUIDE TIL POWERPOINT">
    <p:bg>
      <p:bgRef idx="1001">
        <a:schemeClr val="bg1"/>
      </p:bgRef>
    </p:bg>
    <p:spTree>
      <p:nvGrpSpPr>
        <p:cNvPr id="1" name=""/>
        <p:cNvGrpSpPr/>
        <p:nvPr/>
      </p:nvGrpSpPr>
      <p:grpSpPr>
        <a:xfrm>
          <a:off x="0" y="0"/>
          <a:ext cx="0" cy="0"/>
          <a:chOff x="0" y="0"/>
          <a:chExt cx="0" cy="0"/>
        </a:xfrm>
      </p:grpSpPr>
      <p:sp>
        <p:nvSpPr>
          <p:cNvPr id="36" name="Rektangel 35">
            <a:extLst>
              <a:ext uri="{FF2B5EF4-FFF2-40B4-BE49-F238E27FC236}">
                <a16:creationId xmlns:a16="http://schemas.microsoft.com/office/drawing/2014/main" id="{D755BB92-2E4C-439C-B49B-73B5318ABDB3}"/>
              </a:ext>
            </a:extLst>
          </p:cNvPr>
          <p:cNvSpPr/>
          <p:nvPr userDrawn="1"/>
        </p:nvSpPr>
        <p:spPr>
          <a:xfrm>
            <a:off x="0" y="0"/>
            <a:ext cx="12192000" cy="877397"/>
          </a:xfrm>
          <a:prstGeom prst="rect">
            <a:avLst/>
          </a:prstGeom>
          <a:solidFill>
            <a:srgbClr val="032133"/>
          </a:solidFill>
          <a:ln>
            <a:solidFill>
              <a:srgbClr val="0321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2" name="Tekstfelt 31">
            <a:extLst>
              <a:ext uri="{FF2B5EF4-FFF2-40B4-BE49-F238E27FC236}">
                <a16:creationId xmlns:a16="http://schemas.microsoft.com/office/drawing/2014/main" id="{DEDF6A30-DDB8-4DED-8223-0BF70850EDE7}"/>
              </a:ext>
            </a:extLst>
          </p:cNvPr>
          <p:cNvSpPr txBox="1"/>
          <p:nvPr userDrawn="1"/>
        </p:nvSpPr>
        <p:spPr>
          <a:xfrm>
            <a:off x="596632" y="286839"/>
            <a:ext cx="9569885" cy="338554"/>
          </a:xfrm>
          <a:prstGeom prst="rect">
            <a:avLst/>
          </a:prstGeom>
          <a:noFill/>
        </p:spPr>
        <p:txBody>
          <a:bodyPr wrap="square" rtlCol="0">
            <a:spAutoFit/>
          </a:bodyPr>
          <a:lstStyle/>
          <a:p>
            <a:r>
              <a:rPr lang="da-DK" sz="1600" dirty="0">
                <a:solidFill>
                  <a:schemeClr val="bg1"/>
                </a:solidFill>
                <a:latin typeface="+mj-lt"/>
              </a:rPr>
              <a:t>Førstehjælp til PowerPoint</a:t>
            </a:r>
          </a:p>
        </p:txBody>
      </p:sp>
      <p:sp>
        <p:nvSpPr>
          <p:cNvPr id="28" name="Tekstfelt 27">
            <a:extLst>
              <a:ext uri="{FF2B5EF4-FFF2-40B4-BE49-F238E27FC236}">
                <a16:creationId xmlns:a16="http://schemas.microsoft.com/office/drawing/2014/main" id="{6E40B002-8481-4B68-A8C5-8E2031FACFC2}"/>
              </a:ext>
            </a:extLst>
          </p:cNvPr>
          <p:cNvSpPr txBox="1"/>
          <p:nvPr userDrawn="1"/>
        </p:nvSpPr>
        <p:spPr>
          <a:xfrm>
            <a:off x="8823831" y="4844267"/>
            <a:ext cx="2778858" cy="1461939"/>
          </a:xfrm>
          <a:prstGeom prst="rect">
            <a:avLst/>
          </a:prstGeom>
          <a:noFill/>
        </p:spPr>
        <p:txBody>
          <a:bodyPr wrap="square">
            <a:spAutoFit/>
          </a:bodyPr>
          <a:lstStyle/>
          <a:p>
            <a:pPr marL="0" indent="0" eaLnBrk="1" hangingPunct="1">
              <a:spcAft>
                <a:spcPts val="600"/>
              </a:spcAft>
              <a:buFont typeface="Arial" panose="020B0604020202020204" pitchFamily="34" charset="0"/>
              <a:buNone/>
              <a:defRPr/>
            </a:pPr>
            <a:r>
              <a:rPr lang="da-DK" sz="900" b="1" i="0" dirty="0">
                <a:solidFill>
                  <a:schemeClr val="tx1"/>
                </a:solidFill>
                <a:latin typeface="Poppins Black" panose="00000A00000000000000" pitchFamily="2" charset="0"/>
                <a:cs typeface="Poppins Black" panose="00000A00000000000000" pitchFamily="2" charset="0"/>
              </a:rPr>
              <a:t>&gt; COPY </a:t>
            </a:r>
            <a:r>
              <a:rPr lang="da-DK" sz="900" b="1" i="0" dirty="0">
                <a:solidFill>
                  <a:schemeClr val="tx1"/>
                </a:solidFill>
                <a:latin typeface="+mn-lt"/>
                <a:cs typeface="Poppins Black" panose="00000A00000000000000" pitchFamily="2" charset="0"/>
              </a:rPr>
              <a:t>/</a:t>
            </a:r>
            <a:r>
              <a:rPr lang="da-DK" sz="900" b="1" i="0" dirty="0">
                <a:solidFill>
                  <a:schemeClr val="tx1"/>
                </a:solidFill>
                <a:latin typeface="Poppins Black" panose="00000A00000000000000" pitchFamily="2" charset="0"/>
                <a:cs typeface="Poppins Black" panose="00000A00000000000000" pitchFamily="2" charset="0"/>
              </a:rPr>
              <a:t> PASTE AF GAMLE SLIDES</a:t>
            </a:r>
          </a:p>
          <a:p>
            <a:pPr marL="0" indent="0" eaLnBrk="1" hangingPunct="1">
              <a:spcAft>
                <a:spcPts val="600"/>
              </a:spcAft>
              <a:buFont typeface="Arial" panose="020B0604020202020204" pitchFamily="34" charset="0"/>
              <a:buNone/>
              <a:defRPr/>
            </a:pPr>
            <a:r>
              <a:rPr lang="da-DK" altLang="da-DK" sz="800" b="1" i="0" noProof="1">
                <a:solidFill>
                  <a:schemeClr val="tx1"/>
                </a:solidFill>
                <a:latin typeface="Poppins" pitchFamily="2" charset="77"/>
                <a:cs typeface="Poppins" pitchFamily="2" charset="77"/>
              </a:rPr>
              <a:t>Best practice: </a:t>
            </a:r>
            <a:r>
              <a:rPr lang="da-DK" altLang="da-DK" sz="800" b="0" i="0" noProof="1">
                <a:solidFill>
                  <a:schemeClr val="tx1"/>
                </a:solidFill>
                <a:latin typeface="Poppins" pitchFamily="2" charset="77"/>
                <a:cs typeface="Poppins" pitchFamily="2" charset="77"/>
              </a:rPr>
              <a:t>Opret et slide i din nye præsentation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og kopier ét indholdselement ad gangen (fx kopier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al tekst fra én tekstboks).</a:t>
            </a:r>
          </a:p>
          <a:p>
            <a:pPr marL="0" indent="0" eaLnBrk="1" hangingPunct="1">
              <a:spcAft>
                <a:spcPts val="600"/>
              </a:spcAft>
              <a:buFont typeface="Arial" panose="020B0604020202020204" pitchFamily="34" charset="0"/>
              <a:buNone/>
              <a:defRPr/>
            </a:pPr>
            <a:r>
              <a:rPr lang="da-DK" altLang="da-DK" sz="800" b="0" noProof="1">
                <a:solidFill>
                  <a:schemeClr val="tx1"/>
                </a:solidFill>
                <a:latin typeface="Poppins" pitchFamily="2" charset="77"/>
                <a:cs typeface="Poppins" pitchFamily="2" charset="77"/>
              </a:rPr>
              <a:t>Eller kopier et helt slide over i din nye præsentation </a:t>
            </a:r>
            <a:br>
              <a:rPr lang="da-DK" altLang="da-DK" sz="800" b="0" noProof="1">
                <a:solidFill>
                  <a:schemeClr val="tx1"/>
                </a:solidFill>
                <a:latin typeface="Poppins" pitchFamily="2" charset="77"/>
                <a:cs typeface="Poppins" pitchFamily="2" charset="77"/>
              </a:rPr>
            </a:br>
            <a:r>
              <a:rPr lang="da-DK" altLang="da-DK" sz="800" b="0" noProof="1">
                <a:solidFill>
                  <a:schemeClr val="tx1"/>
                </a:solidFill>
                <a:latin typeface="Poppins" pitchFamily="2" charset="77"/>
                <a:cs typeface="Poppins" pitchFamily="2" charset="77"/>
              </a:rPr>
              <a:t>og vælg derefter et passende layout. </a:t>
            </a:r>
            <a:br>
              <a:rPr lang="da-DK" altLang="da-DK" sz="800" b="0" noProof="1">
                <a:solidFill>
                  <a:schemeClr val="tx1"/>
                </a:solidFill>
                <a:latin typeface="Poppins" pitchFamily="2" charset="77"/>
                <a:cs typeface="Poppins" pitchFamily="2" charset="77"/>
              </a:rPr>
            </a:br>
            <a:r>
              <a:rPr lang="da-DK" altLang="da-DK" sz="800" b="0" noProof="1">
                <a:solidFill>
                  <a:schemeClr val="tx1"/>
                </a:solidFill>
                <a:latin typeface="Poppins" pitchFamily="2" charset="77"/>
                <a:cs typeface="Poppins" pitchFamily="2" charset="77"/>
              </a:rPr>
              <a:t>Husk at slette de gamle, forkerte layouts (gå i Vis &gt; Slidemaster og slet dem).</a:t>
            </a:r>
          </a:p>
          <a:p>
            <a:pPr eaLnBrk="1" hangingPunct="1">
              <a:spcAft>
                <a:spcPts val="600"/>
              </a:spcAft>
              <a:defRPr/>
            </a:pPr>
            <a:endParaRPr lang="da-DK" altLang="da-DK" sz="800" b="0" i="0" noProof="1">
              <a:solidFill>
                <a:schemeClr val="tx1"/>
              </a:solidFill>
              <a:latin typeface="Poppins" pitchFamily="2" charset="77"/>
              <a:cs typeface="Poppins" pitchFamily="2" charset="77"/>
            </a:endParaRPr>
          </a:p>
        </p:txBody>
      </p:sp>
      <p:sp>
        <p:nvSpPr>
          <p:cNvPr id="29" name="Tekstfelt 28">
            <a:extLst>
              <a:ext uri="{FF2B5EF4-FFF2-40B4-BE49-F238E27FC236}">
                <a16:creationId xmlns:a16="http://schemas.microsoft.com/office/drawing/2014/main" id="{4F6DC9AB-7315-4903-AC87-5F8FBEDF6A9D}"/>
              </a:ext>
            </a:extLst>
          </p:cNvPr>
          <p:cNvSpPr txBox="1"/>
          <p:nvPr userDrawn="1"/>
        </p:nvSpPr>
        <p:spPr>
          <a:xfrm>
            <a:off x="1286507" y="3049227"/>
            <a:ext cx="2689006" cy="1508105"/>
          </a:xfrm>
          <a:prstGeom prst="rect">
            <a:avLst/>
          </a:prstGeom>
          <a:noFill/>
        </p:spPr>
        <p:txBody>
          <a:bodyPr wrap="square">
            <a:spAutoFit/>
          </a:bodyPr>
          <a:lstStyle/>
          <a:p>
            <a:pPr eaLnBrk="1" hangingPunct="1">
              <a:spcAft>
                <a:spcPts val="600"/>
              </a:spcAft>
              <a:defRPr/>
            </a:pPr>
            <a:r>
              <a:rPr lang="da-DK" sz="900" b="1" i="0" dirty="0">
                <a:solidFill>
                  <a:schemeClr val="tx1"/>
                </a:solidFill>
                <a:latin typeface="Poppins Black" panose="00000A00000000000000" pitchFamily="2" charset="0"/>
                <a:cs typeface="Poppins Black" panose="00000A00000000000000" pitchFamily="2" charset="0"/>
              </a:rPr>
              <a:t>&gt; SKRIFTTYPER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Brug typografien </a:t>
            </a:r>
            <a:r>
              <a:rPr lang="da-DK" altLang="da-DK" sz="800" b="1" i="0" u="sng" noProof="1">
                <a:solidFill>
                  <a:schemeClr val="tx1"/>
                </a:solidFill>
                <a:latin typeface="Poppins" pitchFamily="2" charset="77"/>
                <a:cs typeface="Poppins" pitchFamily="2" charset="77"/>
              </a:rPr>
              <a:t>Poppins</a:t>
            </a:r>
            <a:r>
              <a:rPr lang="da-DK" altLang="da-DK" sz="800" b="1" i="0" noProof="1">
                <a:solidFill>
                  <a:schemeClr val="tx1"/>
                </a:solidFill>
                <a:latin typeface="Poppins" pitchFamily="2" charset="77"/>
                <a:cs typeface="Poppins" pitchFamily="2" charset="77"/>
              </a:rPr>
              <a:t> i dine slides. </a:t>
            </a:r>
          </a:p>
          <a:p>
            <a:pPr eaLnBrk="1" hangingPunct="1">
              <a:spcAft>
                <a:spcPts val="600"/>
              </a:spcAft>
              <a:defRPr/>
            </a:pPr>
            <a:r>
              <a:rPr lang="da-DK" altLang="da-DK" sz="800" b="0" i="0" noProof="1">
                <a:solidFill>
                  <a:schemeClr val="tx1"/>
                </a:solidFill>
                <a:latin typeface="Poppins" pitchFamily="2" charset="77"/>
                <a:cs typeface="Poppins" pitchFamily="2" charset="77"/>
              </a:rPr>
              <a:t>Brug </a:t>
            </a:r>
            <a:r>
              <a:rPr lang="da-DK" altLang="da-DK" sz="800" b="1" i="0" noProof="1">
                <a:solidFill>
                  <a:schemeClr val="tx1"/>
                </a:solidFill>
                <a:latin typeface="Poppins" pitchFamily="2" charset="77"/>
                <a:cs typeface="Poppins" pitchFamily="2" charset="77"/>
              </a:rPr>
              <a:t>TAB</a:t>
            </a:r>
            <a:r>
              <a:rPr lang="da-DK" altLang="da-DK" sz="800" b="0" i="0" noProof="1">
                <a:solidFill>
                  <a:schemeClr val="tx1"/>
                </a:solidFill>
                <a:latin typeface="Poppins" pitchFamily="2" charset="77"/>
                <a:cs typeface="Poppins" pitchFamily="2" charset="77"/>
              </a:rPr>
              <a:t> for at gå frem i tekst-niveauer.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Klik </a:t>
            </a:r>
            <a:r>
              <a:rPr lang="da-DK" altLang="da-DK" sz="800" b="1" i="0" noProof="1">
                <a:solidFill>
                  <a:schemeClr val="tx1"/>
                </a:solidFill>
                <a:latin typeface="Poppins" pitchFamily="2" charset="77"/>
                <a:cs typeface="Poppins" pitchFamily="2" charset="77"/>
              </a:rPr>
              <a:t>ENTER</a:t>
            </a:r>
            <a:r>
              <a:rPr lang="da-DK" altLang="da-DK" sz="800" b="0" i="0" noProof="1">
                <a:solidFill>
                  <a:schemeClr val="tx1"/>
                </a:solidFill>
                <a:latin typeface="Poppins" pitchFamily="2" charset="77"/>
                <a:cs typeface="Poppins" pitchFamily="2" charset="77"/>
              </a:rPr>
              <a:t> og derefter </a:t>
            </a:r>
            <a:r>
              <a:rPr lang="da-DK" altLang="da-DK" sz="800" b="1" i="0" noProof="1">
                <a:solidFill>
                  <a:schemeClr val="tx1"/>
                </a:solidFill>
                <a:latin typeface="Poppins" pitchFamily="2" charset="77"/>
                <a:cs typeface="Poppins" pitchFamily="2" charset="77"/>
              </a:rPr>
              <a:t>TAB</a:t>
            </a:r>
            <a:r>
              <a:rPr lang="da-DK" altLang="da-DK" sz="800" b="0" i="0" noProof="1">
                <a:solidFill>
                  <a:schemeClr val="tx1"/>
                </a:solidFill>
                <a:latin typeface="Poppins" pitchFamily="2" charset="77"/>
                <a:cs typeface="Poppins" pitchFamily="2" charset="77"/>
              </a:rPr>
              <a:t> for at skifte fra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et niveau til det næste. For at gå tilbage i tekstniveauer, brug </a:t>
            </a:r>
            <a:r>
              <a:rPr lang="da-DK" altLang="da-DK" sz="800" b="1" i="0" noProof="1">
                <a:solidFill>
                  <a:schemeClr val="tx1"/>
                </a:solidFill>
                <a:latin typeface="Poppins" pitchFamily="2" charset="77"/>
                <a:cs typeface="Poppins" pitchFamily="2" charset="77"/>
              </a:rPr>
              <a:t>SHIFT+TAB.</a:t>
            </a:r>
          </a:p>
          <a:p>
            <a:pPr eaLnBrk="1" hangingPunct="1">
              <a:spcAft>
                <a:spcPts val="600"/>
              </a:spcAft>
              <a:defRPr/>
            </a:pP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Alternativt kan </a:t>
            </a:r>
            <a:r>
              <a:rPr lang="da-DK" altLang="da-DK" sz="800" b="1" i="0" noProof="1">
                <a:solidFill>
                  <a:schemeClr val="tx1"/>
                </a:solidFill>
                <a:latin typeface="Poppins" pitchFamily="2" charset="77"/>
                <a:cs typeface="Poppins" pitchFamily="2" charset="77"/>
              </a:rPr>
              <a:t>F</a:t>
            </a:r>
            <a:r>
              <a:rPr lang="da-DK" sz="800" b="1" i="0" noProof="1">
                <a:solidFill>
                  <a:schemeClr val="tx1"/>
                </a:solidFill>
                <a:latin typeface="Poppins" pitchFamily="2" charset="77"/>
                <a:cs typeface="Poppins" pitchFamily="2" charset="77"/>
              </a:rPr>
              <a:t>orøg</a:t>
            </a:r>
            <a:r>
              <a:rPr lang="da-DK" sz="800" b="0" i="0" noProof="1">
                <a:solidFill>
                  <a:schemeClr val="tx1"/>
                </a:solidFill>
                <a:latin typeface="Poppins" pitchFamily="2" charset="77"/>
                <a:cs typeface="Poppins" pitchFamily="2" charset="77"/>
              </a:rPr>
              <a:t> og </a:t>
            </a:r>
            <a:r>
              <a:rPr lang="da-DK" sz="800" b="1" i="0" noProof="1">
                <a:solidFill>
                  <a:schemeClr val="tx1"/>
                </a:solidFill>
                <a:latin typeface="Poppins" pitchFamily="2" charset="77"/>
                <a:cs typeface="Poppins" pitchFamily="2" charset="77"/>
              </a:rPr>
              <a:t>Formindsk</a:t>
            </a:r>
            <a:r>
              <a:rPr lang="da-DK" sz="800" b="0" i="0" noProof="1">
                <a:solidFill>
                  <a:schemeClr val="tx1"/>
                </a:solidFill>
                <a:latin typeface="Poppins" pitchFamily="2" charset="77"/>
                <a:cs typeface="Poppins" pitchFamily="2" charset="77"/>
              </a:rPr>
              <a:t> </a:t>
            </a:r>
            <a:br>
              <a:rPr lang="da-DK" sz="800" b="0" i="0" noProof="1">
                <a:solidFill>
                  <a:schemeClr val="tx1"/>
                </a:solidFill>
                <a:latin typeface="Poppins" pitchFamily="2" charset="77"/>
                <a:cs typeface="Poppins" pitchFamily="2" charset="77"/>
              </a:rPr>
            </a:br>
            <a:r>
              <a:rPr lang="da-DK" sz="800" b="0" i="0" noProof="1">
                <a:solidFill>
                  <a:schemeClr val="tx1"/>
                </a:solidFill>
                <a:latin typeface="Poppins" pitchFamily="2" charset="77"/>
                <a:cs typeface="Poppins" pitchFamily="2" charset="77"/>
              </a:rPr>
              <a:t>listeniveau bruges. </a:t>
            </a:r>
            <a:endParaRPr lang="da-DK" altLang="da-DK" sz="800" b="0" i="0" noProof="1">
              <a:solidFill>
                <a:schemeClr val="tx1"/>
              </a:solidFill>
              <a:latin typeface="Poppins" pitchFamily="2" charset="77"/>
              <a:cs typeface="Poppins" pitchFamily="2" charset="77"/>
            </a:endParaRPr>
          </a:p>
        </p:txBody>
      </p:sp>
      <p:sp>
        <p:nvSpPr>
          <p:cNvPr id="30" name="Tekstfelt 29">
            <a:extLst>
              <a:ext uri="{FF2B5EF4-FFF2-40B4-BE49-F238E27FC236}">
                <a16:creationId xmlns:a16="http://schemas.microsoft.com/office/drawing/2014/main" id="{1DD7ED04-3DE6-457B-94F4-DCAD5CEE6AB5}"/>
              </a:ext>
            </a:extLst>
          </p:cNvPr>
          <p:cNvSpPr txBox="1"/>
          <p:nvPr userDrawn="1"/>
        </p:nvSpPr>
        <p:spPr>
          <a:xfrm>
            <a:off x="1286507" y="1297941"/>
            <a:ext cx="2689006" cy="150810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Poppins Black" panose="00000A00000000000000" pitchFamily="2" charset="0"/>
                <a:cs typeface="Poppins Black" panose="00000A00000000000000" pitchFamily="2" charset="0"/>
              </a:rPr>
              <a:t>&gt; VARIÈR MELLEM DINE SLIDES</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1" i="0" dirty="0">
                <a:solidFill>
                  <a:schemeClr val="tx1"/>
                </a:solidFill>
                <a:latin typeface="Poppins" pitchFamily="2" charset="77"/>
                <a:cs typeface="Poppins" pitchFamily="2" charset="77"/>
              </a:rPr>
              <a:t>1. </a:t>
            </a:r>
            <a:r>
              <a:rPr lang="da-DK" altLang="da-DK" sz="800" b="0" i="0" noProof="1">
                <a:solidFill>
                  <a:schemeClr val="tx1"/>
                </a:solidFill>
                <a:latin typeface="Poppins" pitchFamily="2" charset="77"/>
                <a:cs typeface="Poppins" pitchFamily="2" charset="77"/>
              </a:rPr>
              <a:t>Klik på menupunktet </a:t>
            </a:r>
            <a:r>
              <a:rPr lang="da-DK" altLang="da-DK" sz="800" b="1" i="0" noProof="1">
                <a:solidFill>
                  <a:schemeClr val="tx1"/>
                </a:solidFill>
                <a:latin typeface="Poppins" pitchFamily="2" charset="77"/>
                <a:cs typeface="Poppins" pitchFamily="2" charset="77"/>
              </a:rPr>
              <a:t>Nyt Slide</a:t>
            </a:r>
            <a:r>
              <a:rPr lang="da-DK" altLang="da-DK" sz="800" b="0" i="0" noProof="1">
                <a:solidFill>
                  <a:schemeClr val="tx1"/>
                </a:solidFill>
                <a:latin typeface="Poppins" pitchFamily="2" charset="77"/>
                <a:cs typeface="Poppins" pitchFamily="2" charset="77"/>
              </a:rPr>
              <a:t> under fanen  Hjem for at indsætte et nyt standardslide.</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800" b="1"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2. </a:t>
            </a:r>
            <a:r>
              <a:rPr lang="da-DK" altLang="da-DK" sz="800" b="0" i="0" noProof="1">
                <a:solidFill>
                  <a:schemeClr val="tx1"/>
                </a:solidFill>
                <a:latin typeface="Poppins" pitchFamily="2" charset="77"/>
                <a:cs typeface="Poppins" pitchFamily="2" charset="77"/>
              </a:rPr>
              <a:t>Klik på pilen</a:t>
            </a:r>
            <a:r>
              <a:rPr lang="da-DK" altLang="da-DK" sz="800" b="0" i="0" baseline="0" noProof="1">
                <a:solidFill>
                  <a:schemeClr val="tx1"/>
                </a:solidFill>
                <a:latin typeface="Poppins" pitchFamily="2" charset="77"/>
                <a:cs typeface="Poppins" pitchFamily="2" charset="77"/>
              </a:rPr>
              <a:t> ved siden af Layout for </a:t>
            </a:r>
            <a:br>
              <a:rPr lang="da-DK" altLang="da-DK" sz="800" b="0" i="0" baseline="0" noProof="1">
                <a:solidFill>
                  <a:schemeClr val="tx1"/>
                </a:solidFill>
                <a:latin typeface="Poppins" pitchFamily="2" charset="77"/>
                <a:cs typeface="Poppins" pitchFamily="2" charset="77"/>
              </a:rPr>
            </a:br>
            <a:r>
              <a:rPr lang="da-DK" altLang="da-DK" sz="800" b="0" i="0" baseline="0" noProof="1">
                <a:solidFill>
                  <a:schemeClr val="tx1"/>
                </a:solidFill>
                <a:latin typeface="Poppins" pitchFamily="2" charset="77"/>
                <a:cs typeface="Poppins" pitchFamily="2" charset="77"/>
              </a:rPr>
              <a:t>at ændre slidets layout.</a:t>
            </a:r>
            <a:br>
              <a:rPr lang="da-DK" altLang="da-DK" sz="800" b="0" i="0" baseline="0" noProof="1">
                <a:solidFill>
                  <a:schemeClr val="tx1"/>
                </a:solidFill>
                <a:latin typeface="Poppins" pitchFamily="2" charset="77"/>
                <a:cs typeface="Poppins" pitchFamily="2" charset="77"/>
              </a:rPr>
            </a:br>
            <a:endParaRPr lang="da-DK" altLang="da-DK" sz="800" b="0" i="0" noProof="1">
              <a:solidFill>
                <a:schemeClr val="tx1"/>
              </a:solidFill>
              <a:latin typeface="Poppins" pitchFamily="2" charset="77"/>
              <a:cs typeface="Poppins" pitchFamily="2" charset="77"/>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1" i="0" noProof="1">
                <a:solidFill>
                  <a:schemeClr val="tx1"/>
                </a:solidFill>
                <a:latin typeface="Poppins" pitchFamily="2" charset="77"/>
                <a:cs typeface="Poppins" pitchFamily="2" charset="77"/>
              </a:rPr>
              <a:t>3. </a:t>
            </a:r>
            <a:r>
              <a:rPr lang="da-DK" altLang="da-DK" sz="800" b="0" i="0" noProof="1">
                <a:solidFill>
                  <a:schemeClr val="tx1"/>
                </a:solidFill>
                <a:latin typeface="Poppins" pitchFamily="2" charset="77"/>
                <a:cs typeface="Poppins" pitchFamily="2" charset="77"/>
              </a:rPr>
              <a:t>Vælg Nulstil for at nulstille slidelayoutet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til oprindelige design. </a:t>
            </a:r>
          </a:p>
        </p:txBody>
      </p:sp>
      <p:sp>
        <p:nvSpPr>
          <p:cNvPr id="31" name="Tekstfelt 30">
            <a:extLst>
              <a:ext uri="{FF2B5EF4-FFF2-40B4-BE49-F238E27FC236}">
                <a16:creationId xmlns:a16="http://schemas.microsoft.com/office/drawing/2014/main" id="{29180B2F-DAA0-42A2-8842-4D1ACF569470}"/>
              </a:ext>
            </a:extLst>
          </p:cNvPr>
          <p:cNvSpPr txBox="1"/>
          <p:nvPr userDrawn="1"/>
        </p:nvSpPr>
        <p:spPr>
          <a:xfrm>
            <a:off x="1286507" y="4844267"/>
            <a:ext cx="2689006" cy="1384995"/>
          </a:xfrm>
          <a:prstGeom prst="rect">
            <a:avLst/>
          </a:prstGeom>
          <a:noFill/>
        </p:spPr>
        <p:txBody>
          <a:bodyPr wrap="square">
            <a:spAutoFit/>
          </a:bodyPr>
          <a:lstStyle/>
          <a:p>
            <a:pPr eaLnBrk="1" hangingPunct="1">
              <a:spcAft>
                <a:spcPts val="600"/>
              </a:spcAft>
              <a:defRPr/>
            </a:pPr>
            <a:r>
              <a:rPr lang="da-DK" sz="900" b="1" i="0" dirty="0">
                <a:solidFill>
                  <a:schemeClr val="tx1"/>
                </a:solidFill>
                <a:latin typeface="Poppins Black" panose="00000A00000000000000" pitchFamily="2" charset="0"/>
                <a:cs typeface="Poppins Black" panose="00000A00000000000000" pitchFamily="2" charset="0"/>
              </a:rPr>
              <a:t>&gt; INDSÆT SIDETAL ELLER DATO</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Tilpas sidehoved- og fod som det sidste i din præsentation, så ændringerne går igennem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på alle slides.</a:t>
            </a:r>
          </a:p>
          <a:p>
            <a:pPr eaLnBrk="1" hangingPunct="1">
              <a:spcAft>
                <a:spcPts val="600"/>
              </a:spcAft>
              <a:defRPr/>
            </a:pPr>
            <a:r>
              <a:rPr lang="da-DK" altLang="da-DK" sz="800" b="0" i="0" noProof="1">
                <a:solidFill>
                  <a:schemeClr val="tx1"/>
                </a:solidFill>
                <a:latin typeface="Poppins" pitchFamily="2" charset="77"/>
                <a:cs typeface="Poppins" pitchFamily="2" charset="77"/>
              </a:rPr>
              <a:t>Klik </a:t>
            </a:r>
            <a:r>
              <a:rPr lang="da-DK" altLang="da-DK" sz="800" b="1" i="0" noProof="1">
                <a:solidFill>
                  <a:schemeClr val="tx1"/>
                </a:solidFill>
                <a:latin typeface="Poppins" pitchFamily="2" charset="77"/>
                <a:cs typeface="Poppins" pitchFamily="2" charset="77"/>
              </a:rPr>
              <a:t>Sidehoved</a:t>
            </a:r>
            <a:r>
              <a:rPr lang="da-DK" altLang="da-DK" sz="800" b="0" i="0" noProof="1">
                <a:solidFill>
                  <a:schemeClr val="tx1"/>
                </a:solidFill>
                <a:latin typeface="Poppins" pitchFamily="2" charset="77"/>
                <a:cs typeface="Poppins" pitchFamily="2" charset="77"/>
              </a:rPr>
              <a:t> og </a:t>
            </a:r>
            <a:r>
              <a:rPr lang="da-DK" altLang="da-DK" sz="800" b="1" i="0" noProof="1">
                <a:solidFill>
                  <a:schemeClr val="tx1"/>
                </a:solidFill>
                <a:latin typeface="Poppins" pitchFamily="2" charset="77"/>
                <a:cs typeface="Poppins" pitchFamily="2" charset="77"/>
              </a:rPr>
              <a:t>Sidefod</a:t>
            </a:r>
            <a:r>
              <a:rPr lang="da-DK" altLang="da-DK" sz="800" b="0" i="0" noProof="1">
                <a:solidFill>
                  <a:schemeClr val="tx1"/>
                </a:solidFill>
                <a:latin typeface="Poppins" pitchFamily="2" charset="77"/>
                <a:cs typeface="Poppins" pitchFamily="2" charset="77"/>
              </a:rPr>
              <a:t> under fanen Indsæt (indtast evt. tekst i sidefod).</a:t>
            </a:r>
          </a:p>
          <a:p>
            <a:pPr eaLnBrk="1" hangingPunct="1">
              <a:spcAft>
                <a:spcPts val="600"/>
              </a:spcAft>
              <a:defRPr/>
            </a:pPr>
            <a:r>
              <a:rPr lang="da-DK" altLang="da-DK" sz="800" b="0" i="0" noProof="1">
                <a:solidFill>
                  <a:schemeClr val="tx1"/>
                </a:solidFill>
                <a:latin typeface="Poppins" pitchFamily="2" charset="77"/>
                <a:cs typeface="Poppins" pitchFamily="2" charset="77"/>
              </a:rPr>
              <a:t>Vælg </a:t>
            </a:r>
            <a:r>
              <a:rPr lang="da-DK" altLang="da-DK" sz="800" b="1" i="0" noProof="1">
                <a:solidFill>
                  <a:schemeClr val="tx1"/>
                </a:solidFill>
                <a:latin typeface="Poppins" pitchFamily="2" charset="77"/>
                <a:cs typeface="Poppins" pitchFamily="2" charset="77"/>
              </a:rPr>
              <a:t>Anvend på alle </a:t>
            </a:r>
            <a:r>
              <a:rPr lang="da-DK" altLang="da-DK" sz="800" b="0" i="0" noProof="1">
                <a:solidFill>
                  <a:schemeClr val="tx1"/>
                </a:solidFill>
                <a:latin typeface="Poppins" pitchFamily="2" charset="77"/>
                <a:cs typeface="Poppins" pitchFamily="2" charset="77"/>
              </a:rPr>
              <a:t>eller </a:t>
            </a:r>
            <a:r>
              <a:rPr lang="da-DK" altLang="da-DK" sz="800" b="1" i="0" noProof="1">
                <a:solidFill>
                  <a:schemeClr val="tx1"/>
                </a:solidFill>
                <a:latin typeface="Poppins" pitchFamily="2" charset="77"/>
                <a:cs typeface="Poppins" pitchFamily="2" charset="77"/>
              </a:rPr>
              <a:t>Anvend</a:t>
            </a:r>
            <a:r>
              <a:rPr lang="da-DK" altLang="da-DK" sz="800" b="0" i="0" noProof="1">
                <a:solidFill>
                  <a:schemeClr val="tx1"/>
                </a:solidFill>
                <a:latin typeface="Poppins" pitchFamily="2" charset="77"/>
                <a:cs typeface="Poppins" pitchFamily="2" charset="77"/>
              </a:rPr>
              <a:t>, hvis det kun skal være på et enkelt slide.</a:t>
            </a:r>
          </a:p>
        </p:txBody>
      </p:sp>
      <p:pic>
        <p:nvPicPr>
          <p:cNvPr id="33" name="Billede 32">
            <a:extLst>
              <a:ext uri="{FF2B5EF4-FFF2-40B4-BE49-F238E27FC236}">
                <a16:creationId xmlns:a16="http://schemas.microsoft.com/office/drawing/2014/main" id="{FB394E70-B5B3-48AE-A569-1833F4FF79C7}"/>
              </a:ext>
            </a:extLst>
          </p:cNvPr>
          <p:cNvPicPr>
            <a:picLocks noChangeAspect="1"/>
          </p:cNvPicPr>
          <p:nvPr userDrawn="1"/>
        </p:nvPicPr>
        <p:blipFill rotWithShape="1">
          <a:blip r:embed="rId2"/>
          <a:srcRect l="3031"/>
          <a:stretch/>
        </p:blipFill>
        <p:spPr>
          <a:xfrm>
            <a:off x="702557" y="2500001"/>
            <a:ext cx="536739" cy="186810"/>
          </a:xfrm>
          <a:prstGeom prst="rect">
            <a:avLst/>
          </a:prstGeom>
          <a:ln>
            <a:solidFill>
              <a:schemeClr val="bg1">
                <a:lumMod val="85000"/>
              </a:schemeClr>
            </a:solidFill>
          </a:ln>
        </p:spPr>
      </p:pic>
      <p:pic>
        <p:nvPicPr>
          <p:cNvPr id="34" name="Picture 19">
            <a:extLst>
              <a:ext uri="{FF2B5EF4-FFF2-40B4-BE49-F238E27FC236}">
                <a16:creationId xmlns:a16="http://schemas.microsoft.com/office/drawing/2014/main" id="{0C4DC8E9-7034-441A-B124-A484F2D11D1A}"/>
              </a:ext>
            </a:extLst>
          </p:cNvPr>
          <p:cNvPicPr>
            <a:picLocks noChangeAspect="1"/>
          </p:cNvPicPr>
          <p:nvPr userDrawn="1"/>
        </p:nvPicPr>
        <p:blipFill rotWithShape="1">
          <a:blip r:embed="rId3"/>
          <a:srcRect t="4921"/>
          <a:stretch/>
        </p:blipFill>
        <p:spPr>
          <a:xfrm>
            <a:off x="710835" y="2068924"/>
            <a:ext cx="528461" cy="186810"/>
          </a:xfrm>
          <a:prstGeom prst="rect">
            <a:avLst/>
          </a:prstGeom>
          <a:ln>
            <a:solidFill>
              <a:schemeClr val="bg1">
                <a:lumMod val="85000"/>
              </a:schemeClr>
            </a:solidFill>
          </a:ln>
        </p:spPr>
      </p:pic>
      <p:pic>
        <p:nvPicPr>
          <p:cNvPr id="35" name="Billede 34">
            <a:extLst>
              <a:ext uri="{FF2B5EF4-FFF2-40B4-BE49-F238E27FC236}">
                <a16:creationId xmlns:a16="http://schemas.microsoft.com/office/drawing/2014/main" id="{9E463D34-4E4B-409B-99F8-5C2B341831B4}"/>
              </a:ext>
            </a:extLst>
          </p:cNvPr>
          <p:cNvPicPr>
            <a:picLocks noChangeAspect="1"/>
          </p:cNvPicPr>
          <p:nvPr userDrawn="1"/>
        </p:nvPicPr>
        <p:blipFill>
          <a:blip r:embed="rId4"/>
          <a:stretch>
            <a:fillRect/>
          </a:stretch>
        </p:blipFill>
        <p:spPr>
          <a:xfrm>
            <a:off x="980312" y="1619815"/>
            <a:ext cx="258984" cy="271721"/>
          </a:xfrm>
          <a:prstGeom prst="rect">
            <a:avLst/>
          </a:prstGeom>
          <a:ln>
            <a:solidFill>
              <a:schemeClr val="bg1">
                <a:lumMod val="85000"/>
              </a:schemeClr>
            </a:solidFill>
          </a:ln>
        </p:spPr>
      </p:pic>
      <p:pic>
        <p:nvPicPr>
          <p:cNvPr id="37" name="Billede 36">
            <a:extLst>
              <a:ext uri="{FF2B5EF4-FFF2-40B4-BE49-F238E27FC236}">
                <a16:creationId xmlns:a16="http://schemas.microsoft.com/office/drawing/2014/main" id="{4788134B-1D0F-4B76-9DD6-7F5492EA5B08}"/>
              </a:ext>
            </a:extLst>
          </p:cNvPr>
          <p:cNvPicPr>
            <a:picLocks noChangeAspect="1"/>
          </p:cNvPicPr>
          <p:nvPr userDrawn="1"/>
        </p:nvPicPr>
        <p:blipFill rotWithShape="1">
          <a:blip r:embed="rId5"/>
          <a:srcRect l="6949" r="7519" b="12060"/>
          <a:stretch/>
        </p:blipFill>
        <p:spPr>
          <a:xfrm>
            <a:off x="753555" y="4248038"/>
            <a:ext cx="485741" cy="202662"/>
          </a:xfrm>
          <a:prstGeom prst="rect">
            <a:avLst/>
          </a:prstGeom>
          <a:ln w="3175">
            <a:solidFill>
              <a:schemeClr val="bg1">
                <a:lumMod val="85000"/>
              </a:schemeClr>
            </a:solidFill>
          </a:ln>
        </p:spPr>
      </p:pic>
      <p:pic>
        <p:nvPicPr>
          <p:cNvPr id="39" name="Billede 38">
            <a:extLst>
              <a:ext uri="{FF2B5EF4-FFF2-40B4-BE49-F238E27FC236}">
                <a16:creationId xmlns:a16="http://schemas.microsoft.com/office/drawing/2014/main" id="{4F0B84B8-8B56-4E7C-97F5-36787E89A93A}"/>
              </a:ext>
            </a:extLst>
          </p:cNvPr>
          <p:cNvPicPr>
            <a:picLocks noChangeAspect="1"/>
          </p:cNvPicPr>
          <p:nvPr userDrawn="1"/>
        </p:nvPicPr>
        <p:blipFill>
          <a:blip r:embed="rId6"/>
          <a:stretch>
            <a:fillRect/>
          </a:stretch>
        </p:blipFill>
        <p:spPr>
          <a:xfrm>
            <a:off x="928272" y="5165787"/>
            <a:ext cx="311024" cy="340645"/>
          </a:xfrm>
          <a:prstGeom prst="rect">
            <a:avLst/>
          </a:prstGeom>
          <a:ln>
            <a:solidFill>
              <a:schemeClr val="bg1">
                <a:lumMod val="85000"/>
              </a:schemeClr>
            </a:solidFill>
          </a:ln>
        </p:spPr>
      </p:pic>
      <p:sp>
        <p:nvSpPr>
          <p:cNvPr id="40" name="Tekstfelt 39">
            <a:extLst>
              <a:ext uri="{FF2B5EF4-FFF2-40B4-BE49-F238E27FC236}">
                <a16:creationId xmlns:a16="http://schemas.microsoft.com/office/drawing/2014/main" id="{E141B9D6-C45C-4140-9B28-9342D0AE5901}"/>
              </a:ext>
            </a:extLst>
          </p:cNvPr>
          <p:cNvSpPr txBox="1"/>
          <p:nvPr userDrawn="1"/>
        </p:nvSpPr>
        <p:spPr>
          <a:xfrm>
            <a:off x="5013469" y="1297941"/>
            <a:ext cx="2772972"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Poppins Black" panose="00000A00000000000000" pitchFamily="2" charset="0"/>
                <a:cs typeface="Poppins Black" panose="00000A00000000000000" pitchFamily="2" charset="0"/>
              </a:rPr>
              <a:t>&gt; INDSÆT BILLEDER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0" i="0" noProof="1">
                <a:solidFill>
                  <a:schemeClr val="tx1"/>
                </a:solidFill>
                <a:latin typeface="Poppins" pitchFamily="2" charset="77"/>
                <a:cs typeface="Poppins" pitchFamily="2" charset="77"/>
              </a:rPr>
              <a:t>Klik på dette ikon i dine slides, vælg billede og </a:t>
            </a:r>
            <a:br>
              <a:rPr lang="da-DK" sz="800" b="0" i="0" noProof="1">
                <a:solidFill>
                  <a:schemeClr val="tx1"/>
                </a:solidFill>
                <a:latin typeface="Poppins" pitchFamily="2" charset="77"/>
                <a:cs typeface="Poppins" pitchFamily="2" charset="77"/>
              </a:rPr>
            </a:br>
            <a:r>
              <a:rPr lang="da-DK" sz="800" b="0" i="0" noProof="1">
                <a:solidFill>
                  <a:schemeClr val="tx1"/>
                </a:solidFill>
                <a:latin typeface="Poppins" pitchFamily="2" charset="77"/>
                <a:cs typeface="Poppins" pitchFamily="2" charset="77"/>
              </a:rPr>
              <a:t>klik </a:t>
            </a:r>
            <a:r>
              <a:rPr lang="da-DK" sz="800" b="1" i="0" noProof="1">
                <a:solidFill>
                  <a:schemeClr val="tx1"/>
                </a:solidFill>
                <a:latin typeface="Poppins" pitchFamily="2" charset="77"/>
                <a:cs typeface="Poppins" pitchFamily="2" charset="77"/>
              </a:rPr>
              <a:t>Indsæt.</a:t>
            </a:r>
            <a:endParaRPr lang="en-GB" sz="800" b="1" i="0" noProof="1">
              <a:solidFill>
                <a:schemeClr val="tx1"/>
              </a:solidFill>
              <a:latin typeface="Poppins" pitchFamily="2" charset="77"/>
              <a:cs typeface="Poppins" pitchFamily="2" charset="77"/>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0" i="0" noProof="1">
                <a:solidFill>
                  <a:schemeClr val="tx1"/>
                </a:solidFill>
                <a:latin typeface="Poppins" pitchFamily="2" charset="77"/>
                <a:cs typeface="Poppins" pitchFamily="2" charset="77"/>
              </a:rPr>
              <a:t>Departementets officielle fotos til dine slides findes ved at klikke </a:t>
            </a:r>
            <a:r>
              <a:rPr lang="da-DK" altLang="da-DK" sz="800" b="1" i="0" u="none" noProof="1">
                <a:solidFill>
                  <a:schemeClr val="tx1"/>
                </a:solidFill>
                <a:latin typeface="Poppins" pitchFamily="2" charset="77"/>
                <a:cs typeface="Poppins" pitchFamily="2" charset="77"/>
                <a:hlinkClick r:id="rId7">
                  <a:extLst>
                    <a:ext uri="{A12FA001-AC4F-418D-AE19-62706E023703}">
                      <ahyp:hlinkClr xmlns:ahyp="http://schemas.microsoft.com/office/drawing/2018/hyperlinkcolor" val="tx"/>
                    </a:ext>
                  </a:extLst>
                </a:hlinkClick>
              </a:rPr>
              <a:t>her</a:t>
            </a:r>
            <a:r>
              <a:rPr lang="da-DK" altLang="da-DK" sz="800" b="1" i="0" u="none" noProof="1">
                <a:solidFill>
                  <a:schemeClr val="tx1"/>
                </a:solidFill>
                <a:latin typeface="Poppins" pitchFamily="2" charset="77"/>
                <a:cs typeface="Poppins" pitchFamily="2" charset="77"/>
              </a:rPr>
              <a:t>. </a:t>
            </a:r>
            <a:br>
              <a:rPr lang="da-DK" altLang="da-DK" sz="800" b="1" i="0" u="none"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Alternativt kan billederne findes ved at klikke på nedenstående link og åbne mappen ‘</a:t>
            </a:r>
            <a:r>
              <a:rPr lang="da-DK" altLang="da-DK" sz="800" b="1" i="0" noProof="1">
                <a:solidFill>
                  <a:schemeClr val="tx1"/>
                </a:solidFill>
                <a:latin typeface="Poppins" pitchFamily="2" charset="77"/>
                <a:cs typeface="Poppins" pitchFamily="2" charset="77"/>
              </a:rPr>
              <a:t>Billeder til PowerPoint præsentationer</a:t>
            </a:r>
            <a:r>
              <a:rPr lang="da-DK" altLang="da-DK" sz="800" b="0" i="0" noProof="1">
                <a:solidFill>
                  <a:schemeClr val="tx1"/>
                </a:solidFill>
                <a:latin typeface="Poppins" pitchFamily="2" charset="77"/>
                <a:cs typeface="Poppins" pitchFamily="2" charset="77"/>
              </a:rPr>
              <a:t>’:</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accent4"/>
                </a:solidFill>
                <a:latin typeface="Poppins" pitchFamily="2" charset="77"/>
                <a:cs typeface="Poppins" pitchFamily="2" charset="77"/>
                <a:hlinkClick r:id="rId7">
                  <a:extLst>
                    <a:ext uri="{A12FA001-AC4F-418D-AE19-62706E023703}">
                      <ahyp:hlinkClr xmlns:ahyp="http://schemas.microsoft.com/office/drawing/2018/hyperlinkcolor" val="tx"/>
                    </a:ext>
                  </a:extLst>
                </a:hlinkClick>
              </a:rPr>
              <a:t>https://www.skyfish.com/p/sundhedsministeriet</a:t>
            </a:r>
            <a:endParaRPr lang="da-DK" altLang="da-DK" sz="800" b="1" i="0" noProof="1">
              <a:solidFill>
                <a:schemeClr val="accent4"/>
              </a:solidFill>
              <a:latin typeface="Poppins" pitchFamily="2" charset="77"/>
              <a:cs typeface="Poppins" pitchFamily="2" charset="77"/>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p:txBody>
      </p:sp>
      <p:pic>
        <p:nvPicPr>
          <p:cNvPr id="41" name="Picture 33">
            <a:extLst>
              <a:ext uri="{FF2B5EF4-FFF2-40B4-BE49-F238E27FC236}">
                <a16:creationId xmlns:a16="http://schemas.microsoft.com/office/drawing/2014/main" id="{FA6FF43D-7410-4E20-B4C6-4546219CDE15}"/>
              </a:ext>
            </a:extLst>
          </p:cNvPr>
          <p:cNvPicPr>
            <a:picLocks noChangeAspect="1"/>
          </p:cNvPicPr>
          <p:nvPr userDrawn="1"/>
        </p:nvPicPr>
        <p:blipFill rotWithShape="1">
          <a:blip r:embed="rId8"/>
          <a:srcRect l="3901" t="45142" r="62601" b="9046"/>
          <a:stretch/>
        </p:blipFill>
        <p:spPr>
          <a:xfrm>
            <a:off x="4697858" y="1619815"/>
            <a:ext cx="264391" cy="249283"/>
          </a:xfrm>
          <a:prstGeom prst="rect">
            <a:avLst/>
          </a:prstGeom>
          <a:solidFill>
            <a:srgbClr val="F3F3F3"/>
          </a:solidFill>
          <a:ln>
            <a:solidFill>
              <a:schemeClr val="bg1">
                <a:lumMod val="85000"/>
              </a:schemeClr>
            </a:solidFill>
          </a:ln>
        </p:spPr>
      </p:pic>
      <p:grpSp>
        <p:nvGrpSpPr>
          <p:cNvPr id="42" name="Gruppe 41">
            <a:extLst>
              <a:ext uri="{FF2B5EF4-FFF2-40B4-BE49-F238E27FC236}">
                <a16:creationId xmlns:a16="http://schemas.microsoft.com/office/drawing/2014/main" id="{96724805-1BBA-426C-BBA4-37B06525BB5D}"/>
              </a:ext>
            </a:extLst>
          </p:cNvPr>
          <p:cNvGrpSpPr/>
          <p:nvPr userDrawn="1"/>
        </p:nvGrpSpPr>
        <p:grpSpPr>
          <a:xfrm>
            <a:off x="8476373" y="1297941"/>
            <a:ext cx="3039330" cy="3130526"/>
            <a:chOff x="4494271" y="3049227"/>
            <a:chExt cx="3039330" cy="3130526"/>
          </a:xfrm>
        </p:grpSpPr>
        <p:sp>
          <p:nvSpPr>
            <p:cNvPr id="43" name="Tekstfelt 42">
              <a:extLst>
                <a:ext uri="{FF2B5EF4-FFF2-40B4-BE49-F238E27FC236}">
                  <a16:creationId xmlns:a16="http://schemas.microsoft.com/office/drawing/2014/main" id="{9F785077-0AC2-46EC-AB4E-A84FD16E3CFA}"/>
                </a:ext>
              </a:extLst>
            </p:cNvPr>
            <p:cNvSpPr txBox="1"/>
            <p:nvPr userDrawn="1"/>
          </p:nvSpPr>
          <p:spPr>
            <a:xfrm>
              <a:off x="4844595" y="4810147"/>
              <a:ext cx="2689006" cy="1369606"/>
            </a:xfrm>
            <a:prstGeom prst="rect">
              <a:avLst/>
            </a:prstGeom>
            <a:noFill/>
          </p:spPr>
          <p:txBody>
            <a:bodyPr wrap="square">
              <a:spAutoFit/>
            </a:bodyPr>
            <a:lstStyle/>
            <a:p>
              <a:pPr eaLnBrk="1" hangingPunct="1">
                <a:spcAft>
                  <a:spcPts val="600"/>
                </a:spcAft>
                <a:defRPr/>
              </a:pPr>
              <a:r>
                <a:rPr lang="da-DK" sz="900" b="1" i="0" dirty="0">
                  <a:solidFill>
                    <a:schemeClr val="tx1"/>
                  </a:solidFill>
                  <a:latin typeface="Poppins Black" panose="00000A00000000000000" pitchFamily="2" charset="0"/>
                  <a:cs typeface="Poppins Black" panose="00000A00000000000000" pitchFamily="2" charset="0"/>
                </a:rPr>
                <a:t>&gt; HJÆLPELINJER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Brug hjælpelinjer for at give dine slides et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mere professionelt og ensartet udtryk. </a:t>
              </a:r>
              <a:br>
                <a:rPr lang="da-DK" altLang="da-DK" sz="800" b="0" i="0" noProof="1">
                  <a:solidFill>
                    <a:schemeClr val="tx1"/>
                  </a:solidFill>
                  <a:latin typeface="Poppins" pitchFamily="2" charset="77"/>
                  <a:cs typeface="Poppins" pitchFamily="2" charset="77"/>
                </a:rPr>
              </a:br>
              <a:endParaRPr lang="da-DK" altLang="da-DK" sz="800" b="0" i="0" noProof="1">
                <a:solidFill>
                  <a:schemeClr val="tx1"/>
                </a:solidFill>
                <a:latin typeface="Poppins" pitchFamily="2" charset="77"/>
                <a:cs typeface="Poppins" pitchFamily="2" charset="77"/>
              </a:endParaRPr>
            </a:p>
            <a:p>
              <a:pPr marL="171450" indent="-171450" eaLnBrk="1" hangingPunct="1">
                <a:spcAft>
                  <a:spcPts val="600"/>
                </a:spcAft>
                <a:buFont typeface="Arial" panose="020B0604020202020204" pitchFamily="34" charset="0"/>
                <a:buChar char="•"/>
                <a:defRPr/>
              </a:pPr>
              <a:r>
                <a:rPr lang="da-DK" altLang="da-DK" sz="800" b="0" i="0" noProof="1">
                  <a:solidFill>
                    <a:schemeClr val="tx1"/>
                  </a:solidFill>
                  <a:latin typeface="Poppins" pitchFamily="2" charset="77"/>
                  <a:cs typeface="Poppins" pitchFamily="2" charset="77"/>
                </a:rPr>
                <a:t>Klik på fanen </a:t>
              </a:r>
              <a:r>
                <a:rPr lang="da-DK" altLang="da-DK" sz="800" b="1" i="0" noProof="1">
                  <a:solidFill>
                    <a:schemeClr val="tx1"/>
                  </a:solidFill>
                  <a:latin typeface="Poppins" pitchFamily="2" charset="77"/>
                  <a:cs typeface="Poppins" pitchFamily="2" charset="77"/>
                </a:rPr>
                <a:t>Vis</a:t>
              </a:r>
              <a:r>
                <a:rPr lang="da-DK" altLang="da-DK" sz="800" b="0" i="0" noProof="1">
                  <a:solidFill>
                    <a:schemeClr val="tx1"/>
                  </a:solidFill>
                  <a:latin typeface="Poppins" pitchFamily="2" charset="77"/>
                  <a:cs typeface="Poppins" pitchFamily="2" charset="77"/>
                </a:rPr>
                <a:t> og sæt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hak ved </a:t>
              </a:r>
              <a:r>
                <a:rPr lang="da-DK" altLang="da-DK" sz="800" b="1" i="0" noProof="1">
                  <a:solidFill>
                    <a:schemeClr val="tx1"/>
                  </a:solidFill>
                  <a:latin typeface="Poppins" pitchFamily="2" charset="77"/>
                  <a:cs typeface="Poppins" pitchFamily="2" charset="77"/>
                </a:rPr>
                <a:t>Hjælpelinjer</a:t>
              </a:r>
              <a:r>
                <a:rPr lang="da-DK" altLang="da-DK" sz="800" b="0" i="0" noProof="1">
                  <a:solidFill>
                    <a:schemeClr val="tx1"/>
                  </a:solidFill>
                  <a:latin typeface="Poppins" pitchFamily="2" charset="77"/>
                  <a:cs typeface="Poppins" pitchFamily="2" charset="77"/>
                </a:rPr>
                <a:t>.</a:t>
              </a:r>
            </a:p>
            <a:p>
              <a:pPr marL="171450" indent="-171450" eaLnBrk="1" hangingPunct="1">
                <a:spcAft>
                  <a:spcPts val="600"/>
                </a:spcAft>
                <a:buFont typeface="Arial" panose="020B0604020202020204" pitchFamily="34" charset="0"/>
                <a:buChar char="•"/>
                <a:defRPr/>
              </a:pPr>
              <a:r>
                <a:rPr lang="da-DK" altLang="da-DK" sz="800" b="0" i="0" noProof="1">
                  <a:solidFill>
                    <a:schemeClr val="tx1"/>
                  </a:solidFill>
                  <a:latin typeface="Poppins" pitchFamily="2" charset="77"/>
                  <a:cs typeface="Poppins" pitchFamily="2" charset="77"/>
                </a:rPr>
                <a:t>Tryk </a:t>
              </a:r>
              <a:r>
                <a:rPr lang="da-DK" altLang="da-DK" sz="800" b="1" i="0" noProof="1">
                  <a:solidFill>
                    <a:schemeClr val="tx1"/>
                  </a:solidFill>
                  <a:latin typeface="Poppins" pitchFamily="2" charset="77"/>
                  <a:cs typeface="Poppins" pitchFamily="2" charset="77"/>
                </a:rPr>
                <a:t>Alt + F9 </a:t>
              </a:r>
              <a:r>
                <a:rPr lang="da-DK" altLang="da-DK" sz="800" b="0" i="0" noProof="1">
                  <a:solidFill>
                    <a:schemeClr val="tx1"/>
                  </a:solidFill>
                  <a:latin typeface="Poppins" pitchFamily="2" charset="77"/>
                  <a:cs typeface="Poppins" pitchFamily="2" charset="77"/>
                </a:rPr>
                <a:t>for hurtig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visning af hjælpelinjer.</a:t>
              </a:r>
            </a:p>
          </p:txBody>
        </p:sp>
        <p:sp>
          <p:nvSpPr>
            <p:cNvPr id="44" name="Tekstfelt 43">
              <a:extLst>
                <a:ext uri="{FF2B5EF4-FFF2-40B4-BE49-F238E27FC236}">
                  <a16:creationId xmlns:a16="http://schemas.microsoft.com/office/drawing/2014/main" id="{44131703-D10D-4035-A633-5E9B5C1167AD}"/>
                </a:ext>
              </a:extLst>
            </p:cNvPr>
            <p:cNvSpPr txBox="1"/>
            <p:nvPr userDrawn="1"/>
          </p:nvSpPr>
          <p:spPr>
            <a:xfrm>
              <a:off x="4842869" y="3049227"/>
              <a:ext cx="2689006" cy="1631216"/>
            </a:xfrm>
            <a:prstGeom prst="rect">
              <a:avLst/>
            </a:prstGeom>
            <a:noFill/>
          </p:spPr>
          <p:txBody>
            <a:bodyPr wrap="square">
              <a:spAutoFit/>
            </a:bodyPr>
            <a:lstStyle/>
            <a:p>
              <a:pPr eaLnBrk="1" hangingPunct="1">
                <a:spcBef>
                  <a:spcPts val="0"/>
                </a:spcBef>
                <a:spcAft>
                  <a:spcPts val="600"/>
                </a:spcAft>
                <a:buNone/>
                <a:defRPr/>
              </a:pPr>
              <a:r>
                <a:rPr lang="da-DK" sz="900" b="1" i="0" dirty="0">
                  <a:solidFill>
                    <a:schemeClr val="tx1"/>
                  </a:solidFill>
                  <a:latin typeface="Poppins Black" panose="00000A00000000000000" pitchFamily="2" charset="0"/>
                  <a:cs typeface="Poppins Black" panose="00000A00000000000000" pitchFamily="2" charset="0"/>
                </a:rPr>
                <a:t>&gt; BESKÆR BILLEDER</a:t>
              </a:r>
              <a:r>
                <a:rPr lang="da-DK" sz="900" b="1" i="0" dirty="0">
                  <a:solidFill>
                    <a:schemeClr val="tx1"/>
                  </a:solidFill>
                  <a:latin typeface="+mn-lt"/>
                  <a:cs typeface="Poppins Black" panose="00000A00000000000000" pitchFamily="2" charset="0"/>
                </a:rPr>
                <a:t> / </a:t>
              </a:r>
              <a:r>
                <a:rPr lang="da-DK" sz="900" b="1" i="0" dirty="0">
                  <a:solidFill>
                    <a:schemeClr val="tx1"/>
                  </a:solidFill>
                  <a:latin typeface="Poppins Black" panose="00000A00000000000000" pitchFamily="2" charset="0"/>
                  <a:cs typeface="Poppins Black" panose="00000A00000000000000" pitchFamily="2" charset="0"/>
                </a:rPr>
                <a:t>IKONER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1" i="0" noProof="1">
                  <a:solidFill>
                    <a:schemeClr val="tx1"/>
                  </a:solidFill>
                  <a:latin typeface="Poppins" pitchFamily="2" charset="77"/>
                  <a:cs typeface="Poppins" pitchFamily="2" charset="77"/>
                </a:rPr>
                <a:t>1. </a:t>
              </a:r>
              <a:r>
                <a:rPr lang="da-DK" sz="800" b="0" i="0" noProof="1">
                  <a:solidFill>
                    <a:schemeClr val="tx1"/>
                  </a:solidFill>
                  <a:latin typeface="Poppins Light" pitchFamily="2" charset="77"/>
                  <a:cs typeface="Poppins Light" pitchFamily="2" charset="77"/>
                </a:rPr>
                <a:t>Klik på billedet, klik på Fanen </a:t>
              </a:r>
              <a:r>
                <a:rPr lang="da-DK" sz="800" b="1" i="0" noProof="1">
                  <a:solidFill>
                    <a:schemeClr val="tx1"/>
                  </a:solidFill>
                  <a:latin typeface="Poppins" pitchFamily="2" charset="77"/>
                  <a:cs typeface="Poppins" pitchFamily="2" charset="77"/>
                </a:rPr>
                <a:t>Hjem / Billedeformatering / Beskær.</a:t>
              </a:r>
            </a:p>
            <a:p>
              <a:pPr eaLnBrk="1" hangingPunct="1">
                <a:spcAft>
                  <a:spcPts val="600"/>
                </a:spcAft>
                <a:defRPr/>
              </a:pPr>
              <a:r>
                <a:rPr lang="da-DK" sz="800" b="1" i="0" noProof="1">
                  <a:solidFill>
                    <a:schemeClr val="tx1"/>
                  </a:solidFill>
                  <a:latin typeface="Poppins" pitchFamily="2" charset="77"/>
                  <a:cs typeface="Poppins" pitchFamily="2" charset="77"/>
                </a:rPr>
                <a:t>2. </a:t>
              </a:r>
              <a:r>
                <a:rPr lang="da-DK" altLang="da-DK" sz="800" b="0" i="0" noProof="1">
                  <a:solidFill>
                    <a:schemeClr val="tx1"/>
                  </a:solidFill>
                  <a:latin typeface="Poppins" pitchFamily="2" charset="77"/>
                  <a:cs typeface="Poppins" pitchFamily="2" charset="77"/>
                </a:rPr>
                <a:t>Ønsker du at skalere billedet, så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hold </a:t>
              </a:r>
              <a:r>
                <a:rPr lang="da-DK" altLang="da-DK" sz="800" b="1" i="0" noProof="1">
                  <a:solidFill>
                    <a:schemeClr val="tx1"/>
                  </a:solidFill>
                  <a:latin typeface="Poppins" pitchFamily="2" charset="77"/>
                  <a:cs typeface="Poppins" pitchFamily="2" charset="77"/>
                </a:rPr>
                <a:t>SHIFT</a:t>
              </a:r>
              <a:r>
                <a:rPr lang="da-DK" altLang="da-DK" sz="800" b="0" i="0" noProof="1">
                  <a:solidFill>
                    <a:schemeClr val="tx1"/>
                  </a:solidFill>
                  <a:latin typeface="Poppins" pitchFamily="2" charset="77"/>
                  <a:cs typeface="Poppins" pitchFamily="2" charset="77"/>
                </a:rPr>
                <a:t>-knappen nede, mens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du trækker i billedets hjørner.</a:t>
              </a:r>
            </a:p>
            <a:p>
              <a:pPr eaLnBrk="1" hangingPunct="1">
                <a:spcBef>
                  <a:spcPts val="0"/>
                </a:spcBef>
                <a:spcAft>
                  <a:spcPts val="600"/>
                </a:spcAft>
                <a:buNone/>
                <a:defRPr/>
              </a:pPr>
              <a:r>
                <a:rPr lang="da-DK" sz="800" b="1" i="0" noProof="1">
                  <a:solidFill>
                    <a:schemeClr val="tx1"/>
                  </a:solidFill>
                  <a:latin typeface="Poppins" pitchFamily="2" charset="77"/>
                  <a:cs typeface="Poppins" pitchFamily="2" charset="77"/>
                </a:rPr>
                <a:t>Tip: </a:t>
              </a:r>
              <a:r>
                <a:rPr lang="da-DK" sz="800" b="0" i="0" noProof="1">
                  <a:solidFill>
                    <a:schemeClr val="tx1"/>
                  </a:solidFill>
                  <a:latin typeface="Poppins" pitchFamily="2" charset="77"/>
                  <a:cs typeface="Poppins" pitchFamily="2" charset="77"/>
                </a:rPr>
                <a:t>Hvis du sletter billedet og indsætter et nyt, kan billedet ligge foran teksten eller grafikken. Hvis dette sker, skal du vælge billedet, højreklikke og vælge </a:t>
              </a:r>
              <a:r>
                <a:rPr lang="da-DK" sz="800" b="1" i="0" noProof="1">
                  <a:solidFill>
                    <a:schemeClr val="tx1"/>
                  </a:solidFill>
                  <a:latin typeface="Poppins" pitchFamily="2" charset="77"/>
                  <a:cs typeface="Poppins" pitchFamily="2" charset="77"/>
                </a:rPr>
                <a:t>Placer bagest.</a:t>
              </a:r>
              <a:endParaRPr lang="en-GB" altLang="da-DK" sz="800" b="1" i="0" noProof="1">
                <a:solidFill>
                  <a:schemeClr val="tx1"/>
                </a:solidFill>
                <a:latin typeface="Poppins" pitchFamily="2" charset="77"/>
                <a:cs typeface="Poppins" pitchFamily="2" charset="77"/>
              </a:endParaRPr>
            </a:p>
          </p:txBody>
        </p:sp>
        <p:pic>
          <p:nvPicPr>
            <p:cNvPr id="45" name="Billede 44">
              <a:extLst>
                <a:ext uri="{FF2B5EF4-FFF2-40B4-BE49-F238E27FC236}">
                  <a16:creationId xmlns:a16="http://schemas.microsoft.com/office/drawing/2014/main" id="{4AFAC04A-1889-4E89-BCCE-CA5539B08202}"/>
                </a:ext>
              </a:extLst>
            </p:cNvPr>
            <p:cNvPicPr>
              <a:picLocks noChangeAspect="1"/>
            </p:cNvPicPr>
            <p:nvPr userDrawn="1"/>
          </p:nvPicPr>
          <p:blipFill>
            <a:blip r:embed="rId9"/>
            <a:stretch>
              <a:fillRect/>
            </a:stretch>
          </p:blipFill>
          <p:spPr>
            <a:xfrm>
              <a:off x="4514432" y="3372244"/>
              <a:ext cx="277217" cy="277217"/>
            </a:xfrm>
            <a:prstGeom prst="rect">
              <a:avLst/>
            </a:prstGeom>
            <a:ln>
              <a:solidFill>
                <a:schemeClr val="bg1">
                  <a:lumMod val="85000"/>
                </a:schemeClr>
              </a:solidFill>
            </a:ln>
          </p:spPr>
        </p:pic>
        <p:pic>
          <p:nvPicPr>
            <p:cNvPr id="46" name="7 Skalér billede">
              <a:extLst>
                <a:ext uri="{FF2B5EF4-FFF2-40B4-BE49-F238E27FC236}">
                  <a16:creationId xmlns:a16="http://schemas.microsoft.com/office/drawing/2014/main" id="{E4EFBFDC-88A6-44F2-A4E6-DC904C31EBB9}"/>
                </a:ext>
              </a:extLst>
            </p:cNvPr>
            <p:cNvPicPr>
              <a:picLocks noChangeAspect="1"/>
            </p:cNvPicPr>
            <p:nvPr userDrawn="1"/>
          </p:nvPicPr>
          <p:blipFill>
            <a:blip r:embed="rId10"/>
            <a:stretch>
              <a:fillRect/>
            </a:stretch>
          </p:blipFill>
          <p:spPr>
            <a:xfrm>
              <a:off x="4494271" y="3708422"/>
              <a:ext cx="297378" cy="277217"/>
            </a:xfrm>
            <a:prstGeom prst="rect">
              <a:avLst/>
            </a:prstGeom>
            <a:solidFill>
              <a:schemeClr val="bg1"/>
            </a:solidFill>
            <a:ln>
              <a:solidFill>
                <a:schemeClr val="bg1">
                  <a:lumMod val="85000"/>
                </a:schemeClr>
              </a:solidFill>
            </a:ln>
          </p:spPr>
        </p:pic>
        <p:pic>
          <p:nvPicPr>
            <p:cNvPr id="47" name="Billede 46">
              <a:extLst>
                <a:ext uri="{FF2B5EF4-FFF2-40B4-BE49-F238E27FC236}">
                  <a16:creationId xmlns:a16="http://schemas.microsoft.com/office/drawing/2014/main" id="{7C02A487-15C4-4F30-8ADB-33CF6FE1985F}"/>
                </a:ext>
              </a:extLst>
            </p:cNvPr>
            <p:cNvPicPr>
              <a:picLocks noChangeAspect="1"/>
            </p:cNvPicPr>
            <p:nvPr userDrawn="1"/>
          </p:nvPicPr>
          <p:blipFill>
            <a:blip r:embed="rId11"/>
            <a:stretch>
              <a:fillRect/>
            </a:stretch>
          </p:blipFill>
          <p:spPr>
            <a:xfrm>
              <a:off x="6615816" y="5621813"/>
              <a:ext cx="611759" cy="442162"/>
            </a:xfrm>
            <a:prstGeom prst="rect">
              <a:avLst/>
            </a:prstGeom>
          </p:spPr>
        </p:pic>
        <p:sp>
          <p:nvSpPr>
            <p:cNvPr id="48" name="Højre klammeparentes 47">
              <a:extLst>
                <a:ext uri="{FF2B5EF4-FFF2-40B4-BE49-F238E27FC236}">
                  <a16:creationId xmlns:a16="http://schemas.microsoft.com/office/drawing/2014/main" id="{120A9233-FD91-481B-9EBF-12E729A239DF}"/>
                </a:ext>
              </a:extLst>
            </p:cNvPr>
            <p:cNvSpPr/>
            <p:nvPr userDrawn="1"/>
          </p:nvSpPr>
          <p:spPr>
            <a:xfrm>
              <a:off x="6483193" y="5534533"/>
              <a:ext cx="45719" cy="568747"/>
            </a:xfrm>
            <a:prstGeom prst="rightBrace">
              <a:avLst>
                <a:gd name="adj1" fmla="val 0"/>
                <a:gd name="adj2" fmla="val 50805"/>
              </a:avLst>
            </a:prstGeom>
            <a:ln w="6350">
              <a:solidFill>
                <a:srgbClr val="001E3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grpSp>
      <p:grpSp>
        <p:nvGrpSpPr>
          <p:cNvPr id="49" name="Gruppe 48">
            <a:extLst>
              <a:ext uri="{FF2B5EF4-FFF2-40B4-BE49-F238E27FC236}">
                <a16:creationId xmlns:a16="http://schemas.microsoft.com/office/drawing/2014/main" id="{3FDAEF04-8320-4671-932B-0E7757DBFE52}"/>
              </a:ext>
            </a:extLst>
          </p:cNvPr>
          <p:cNvGrpSpPr/>
          <p:nvPr userDrawn="1"/>
        </p:nvGrpSpPr>
        <p:grpSpPr>
          <a:xfrm>
            <a:off x="4294848" y="3049227"/>
            <a:ext cx="3491593" cy="3062377"/>
            <a:chOff x="7991963" y="3049227"/>
            <a:chExt cx="3491593" cy="3062377"/>
          </a:xfrm>
        </p:grpSpPr>
        <p:sp>
          <p:nvSpPr>
            <p:cNvPr id="50" name="Tekstfelt 49">
              <a:extLst>
                <a:ext uri="{FF2B5EF4-FFF2-40B4-BE49-F238E27FC236}">
                  <a16:creationId xmlns:a16="http://schemas.microsoft.com/office/drawing/2014/main" id="{3390868E-920B-4059-B74B-D294248121A6}"/>
                </a:ext>
              </a:extLst>
            </p:cNvPr>
            <p:cNvSpPr txBox="1"/>
            <p:nvPr userDrawn="1"/>
          </p:nvSpPr>
          <p:spPr>
            <a:xfrm>
              <a:off x="8710584" y="3049227"/>
              <a:ext cx="2772972" cy="30623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Poppins Black" panose="00000A00000000000000" pitchFamily="2" charset="0"/>
                  <a:cs typeface="Poppins Black" panose="00000A00000000000000" pitchFamily="2" charset="0"/>
                </a:rPr>
                <a:t>&gt; INDSÆT IKONER  </a:t>
              </a:r>
              <a:r>
                <a:rPr lang="da-DK" sz="900" b="1" i="0" dirty="0">
                  <a:solidFill>
                    <a:schemeClr val="tx1"/>
                  </a:solidFill>
                  <a:latin typeface="+mn-lt"/>
                  <a:ea typeface="Nirmala UI" panose="020B0502040204020203" pitchFamily="34" charset="0"/>
                  <a:cs typeface="Nirmala UI" panose="020B0502040204020203" pitchFamily="34" charset="0"/>
                </a:rPr>
                <a:t>/ </a:t>
              </a:r>
              <a:r>
                <a:rPr lang="da-DK" sz="900" b="1" i="0" dirty="0">
                  <a:solidFill>
                    <a:schemeClr val="tx1"/>
                  </a:solidFill>
                  <a:latin typeface="Poppins Black" panose="00000A00000000000000" pitchFamily="2" charset="0"/>
                  <a:cs typeface="Poppins Black" panose="00000A00000000000000" pitchFamily="2" charset="0"/>
                </a:rPr>
                <a:t>ÆNDRE FARVE PÅ IKONER</a:t>
              </a:r>
              <a:br>
                <a:rPr lang="da-DK" sz="9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Klik på </a:t>
              </a:r>
              <a:r>
                <a:rPr lang="da-DK" altLang="da-DK" sz="800" b="1" i="0" noProof="1">
                  <a:solidFill>
                    <a:schemeClr val="tx1"/>
                  </a:solidFill>
                  <a:latin typeface="Poppins" pitchFamily="2" charset="77"/>
                  <a:cs typeface="Poppins" pitchFamily="2" charset="77"/>
                </a:rPr>
                <a:t>Indsæt</a:t>
              </a:r>
              <a:r>
                <a:rPr lang="da-DK" altLang="da-DK" sz="800" b="0" i="0" noProof="1">
                  <a:solidFill>
                    <a:schemeClr val="tx1"/>
                  </a:solidFill>
                  <a:latin typeface="Poppins" pitchFamily="2" charset="77"/>
                  <a:cs typeface="Poppins" pitchFamily="2" charset="77"/>
                </a:rPr>
                <a:t> i den røde menulinje.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Klik derefter på ikonet </a:t>
              </a:r>
              <a:r>
                <a:rPr lang="da-DK" altLang="da-DK" sz="800" b="1" i="0" noProof="1">
                  <a:solidFill>
                    <a:schemeClr val="tx1"/>
                  </a:solidFill>
                  <a:latin typeface="Poppins" pitchFamily="2" charset="77"/>
                  <a:cs typeface="Poppins" pitchFamily="2" charset="77"/>
                </a:rPr>
                <a:t>‘Ikoner’</a:t>
              </a:r>
              <a:r>
                <a:rPr lang="da-DK" altLang="da-DK" sz="800" b="0" i="0" noProof="1">
                  <a:solidFill>
                    <a:schemeClr val="tx1"/>
                  </a:solidFill>
                  <a:latin typeface="Poppins" pitchFamily="2" charset="77"/>
                  <a:cs typeface="Poppins" pitchFamily="2" charset="77"/>
                </a:rPr>
                <a:t>. </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1. </a:t>
              </a:r>
              <a:r>
                <a:rPr lang="da-DK" altLang="da-DK" sz="800" b="0" i="0" noProof="1">
                  <a:solidFill>
                    <a:schemeClr val="tx1"/>
                  </a:solidFill>
                  <a:latin typeface="Poppins" pitchFamily="2" charset="77"/>
                  <a:cs typeface="Poppins" pitchFamily="2" charset="77"/>
                </a:rPr>
                <a:t>Der popper nu en fane op på din skærm med en masse ikoner. </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2. </a:t>
              </a:r>
              <a:r>
                <a:rPr lang="da-DK" altLang="da-DK" sz="800" b="0" i="0" noProof="1">
                  <a:solidFill>
                    <a:schemeClr val="tx1"/>
                  </a:solidFill>
                  <a:latin typeface="Poppins" pitchFamily="2" charset="77"/>
                  <a:cs typeface="Poppins" pitchFamily="2" charset="77"/>
                </a:rPr>
                <a:t>I søgefeltet i venstre hjørne skal du skrive, hvilket ikon du søger. </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3. </a:t>
              </a:r>
              <a:r>
                <a:rPr lang="da-DK" altLang="da-DK" sz="800" b="0" i="0" noProof="1">
                  <a:solidFill>
                    <a:schemeClr val="tx1"/>
                  </a:solidFill>
                  <a:latin typeface="Poppins" pitchFamily="2" charset="77"/>
                  <a:cs typeface="Poppins" pitchFamily="2" charset="77"/>
                </a:rPr>
                <a:t>Klik derefter på det ønskede ikon og derefter på den røde knap </a:t>
              </a:r>
              <a:r>
                <a:rPr lang="da-DK" altLang="da-DK" sz="800" b="1" i="0" noProof="1">
                  <a:solidFill>
                    <a:schemeClr val="tx1"/>
                  </a:solidFill>
                  <a:latin typeface="Poppins" pitchFamily="2" charset="77"/>
                  <a:cs typeface="Poppins" pitchFamily="2" charset="77"/>
                </a:rPr>
                <a:t>‘Indsæt’ </a:t>
              </a:r>
              <a:r>
                <a:rPr lang="da-DK" altLang="da-DK" sz="800" b="0" i="0" noProof="1">
                  <a:solidFill>
                    <a:schemeClr val="tx1"/>
                  </a:solidFill>
                  <a:latin typeface="Poppins" pitchFamily="2" charset="77"/>
                  <a:cs typeface="Poppins" pitchFamily="2" charset="77"/>
                </a:rPr>
                <a:t>nederst i højre hjøne.</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4. </a:t>
              </a:r>
              <a:r>
                <a:rPr lang="da-DK" altLang="da-DK" sz="800" b="0" i="0" noProof="1">
                  <a:solidFill>
                    <a:schemeClr val="tx1"/>
                  </a:solidFill>
                  <a:latin typeface="Poppins" pitchFamily="2" charset="77"/>
                  <a:cs typeface="Poppins" pitchFamily="2" charset="77"/>
                </a:rPr>
                <a:t>Ikonet popper nu op på din skærm.</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Farven på ikonet skal nu ændres til en SUM-farve</a:t>
              </a:r>
              <a:r>
                <a:rPr lang="da-DK" altLang="da-DK" sz="800" b="0" i="0" noProof="1">
                  <a:solidFill>
                    <a:schemeClr val="tx1"/>
                  </a:solidFill>
                  <a:latin typeface="Poppins" pitchFamily="2" charset="77"/>
                  <a:cs typeface="Poppins" pitchFamily="2" charset="77"/>
                </a:rPr>
                <a:t>. </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1. </a:t>
              </a:r>
              <a:r>
                <a:rPr lang="da-DK" altLang="da-DK" sz="800" b="0" i="0" noProof="1">
                  <a:solidFill>
                    <a:schemeClr val="tx1"/>
                  </a:solidFill>
                  <a:latin typeface="Poppins" pitchFamily="2" charset="77"/>
                  <a:cs typeface="Poppins" pitchFamily="2" charset="77"/>
                </a:rPr>
                <a:t>Klik på ikonet.</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2. </a:t>
              </a:r>
              <a:r>
                <a:rPr lang="da-DK" altLang="da-DK" sz="800" b="0" i="0" noProof="1">
                  <a:solidFill>
                    <a:schemeClr val="tx1"/>
                  </a:solidFill>
                  <a:latin typeface="Poppins" pitchFamily="2" charset="77"/>
                  <a:cs typeface="Poppins" pitchFamily="2" charset="77"/>
                </a:rPr>
                <a:t>Klik på </a:t>
              </a:r>
              <a:r>
                <a:rPr lang="da-DK" altLang="da-DK" sz="800" b="1" i="0" noProof="1">
                  <a:solidFill>
                    <a:schemeClr val="tx1"/>
                  </a:solidFill>
                  <a:latin typeface="Poppins" pitchFamily="2" charset="77"/>
                  <a:cs typeface="Poppins" pitchFamily="2" charset="77"/>
                </a:rPr>
                <a:t>‘Grafikudfyldning’ </a:t>
              </a:r>
              <a:r>
                <a:rPr lang="da-DK" altLang="da-DK" sz="800" b="0" i="0" noProof="1">
                  <a:solidFill>
                    <a:schemeClr val="tx1"/>
                  </a:solidFill>
                  <a:latin typeface="Poppins" pitchFamily="2" charset="77"/>
                  <a:cs typeface="Poppins" pitchFamily="2" charset="77"/>
                </a:rPr>
                <a:t>i den grå menulinje.</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3. </a:t>
              </a:r>
              <a:r>
                <a:rPr lang="da-DK" altLang="da-DK" sz="800" b="0" i="0" noProof="1">
                  <a:solidFill>
                    <a:schemeClr val="tx1"/>
                  </a:solidFill>
                  <a:latin typeface="Poppins" pitchFamily="2" charset="77"/>
                  <a:cs typeface="Poppins" pitchFamily="2" charset="77"/>
                </a:rPr>
                <a:t>Vælg den ønskede farve fra SUM-farvepaletten, som matcher det farvetema, du har brugt i din PP. </a:t>
              </a:r>
            </a:p>
          </p:txBody>
        </p:sp>
        <p:pic>
          <p:nvPicPr>
            <p:cNvPr id="51" name="Billede 50">
              <a:extLst>
                <a:ext uri="{FF2B5EF4-FFF2-40B4-BE49-F238E27FC236}">
                  <a16:creationId xmlns:a16="http://schemas.microsoft.com/office/drawing/2014/main" id="{B3EA9453-0BB5-4F7C-AC9B-91CA6D51A6D4}"/>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8380758" y="3372244"/>
              <a:ext cx="279648" cy="397100"/>
            </a:xfrm>
            <a:prstGeom prst="rect">
              <a:avLst/>
            </a:prstGeom>
            <a:ln>
              <a:solidFill>
                <a:schemeClr val="bg1">
                  <a:lumMod val="85000"/>
                </a:schemeClr>
              </a:solidFill>
            </a:ln>
          </p:spPr>
        </p:pic>
        <p:pic>
          <p:nvPicPr>
            <p:cNvPr id="52" name="Billede 51">
              <a:extLst>
                <a:ext uri="{FF2B5EF4-FFF2-40B4-BE49-F238E27FC236}">
                  <a16:creationId xmlns:a16="http://schemas.microsoft.com/office/drawing/2014/main" id="{E5D6661F-7348-4769-88E7-6A83D33E24CA}"/>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46951"/>
            <a:stretch/>
          </p:blipFill>
          <p:spPr>
            <a:xfrm>
              <a:off x="7991963" y="5560646"/>
              <a:ext cx="669610" cy="134930"/>
            </a:xfrm>
            <a:prstGeom prst="rect">
              <a:avLst/>
            </a:prstGeom>
            <a:ln>
              <a:solidFill>
                <a:schemeClr val="bg1">
                  <a:lumMod val="85000"/>
                </a:schemeClr>
              </a:solidFill>
            </a:ln>
          </p:spPr>
        </p:pic>
      </p:grpSp>
    </p:spTree>
    <p:extLst>
      <p:ext uri="{BB962C8B-B14F-4D97-AF65-F5344CB8AC3E}">
        <p14:creationId xmlns:p14="http://schemas.microsoft.com/office/powerpoint/2010/main" val="658601694"/>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 Forside: 2 linjer + undertitel + logo">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B1545DA-0BD7-4145-84F2-18945831E3D8}"/>
              </a:ext>
            </a:extLst>
          </p:cNvPr>
          <p:cNvSpPr>
            <a:spLocks noGrp="1"/>
          </p:cNvSpPr>
          <p:nvPr>
            <p:ph type="ctrTitle" hasCustomPrompt="1"/>
          </p:nvPr>
        </p:nvSpPr>
        <p:spPr>
          <a:xfrm>
            <a:off x="698586" y="1808163"/>
            <a:ext cx="7737389" cy="1620838"/>
          </a:xfrm>
        </p:spPr>
        <p:txBody>
          <a:bodyPr anchor="t"/>
          <a:lstStyle>
            <a:lvl1pPr algn="l">
              <a:defRPr sz="6000">
                <a:solidFill>
                  <a:schemeClr val="bg1"/>
                </a:solidFill>
                <a:latin typeface="+mj-lt"/>
                <a:cs typeface="Poppins" panose="00000500000000000000" pitchFamily="2" charset="0"/>
              </a:defRPr>
            </a:lvl1pPr>
          </a:lstStyle>
          <a:p>
            <a:r>
              <a:rPr lang="da-DK" dirty="0"/>
              <a:t>Her kan der stå en titel på to linjer</a:t>
            </a:r>
          </a:p>
        </p:txBody>
      </p:sp>
      <p:sp>
        <p:nvSpPr>
          <p:cNvPr id="4" name="Pladsholder til tekst 3">
            <a:extLst>
              <a:ext uri="{FF2B5EF4-FFF2-40B4-BE49-F238E27FC236}">
                <a16:creationId xmlns:a16="http://schemas.microsoft.com/office/drawing/2014/main" id="{C57AECC4-8997-4D41-94F7-3910542A7F79}"/>
              </a:ext>
            </a:extLst>
          </p:cNvPr>
          <p:cNvSpPr>
            <a:spLocks noGrp="1"/>
          </p:cNvSpPr>
          <p:nvPr>
            <p:ph type="body" sz="quarter" idx="12" hasCustomPrompt="1"/>
          </p:nvPr>
        </p:nvSpPr>
        <p:spPr>
          <a:xfrm>
            <a:off x="731838" y="3734471"/>
            <a:ext cx="4643437" cy="994284"/>
          </a:xfrm>
        </p:spPr>
        <p:txBody>
          <a:bodyPr/>
          <a:lstStyle>
            <a:lvl1pPr marL="0" indent="0">
              <a:buNone/>
              <a:defRPr sz="1600">
                <a:solidFill>
                  <a:schemeClr val="bg1"/>
                </a:solidFill>
                <a:latin typeface="+mn-lt"/>
              </a:defRPr>
            </a:lvl1pPr>
          </a:lstStyle>
          <a:p>
            <a:pPr lvl="0"/>
            <a:r>
              <a:rPr lang="da-DK" dirty="0"/>
              <a:t>Her kan der stå en undertitel</a:t>
            </a:r>
          </a:p>
        </p:txBody>
      </p:sp>
      <p:pic>
        <p:nvPicPr>
          <p:cNvPr id="14" name="Grafik 13">
            <a:extLst>
              <a:ext uri="{FF2B5EF4-FFF2-40B4-BE49-F238E27FC236}">
                <a16:creationId xmlns:a16="http://schemas.microsoft.com/office/drawing/2014/main" id="{3E33F5C6-5B15-47F3-9E19-D521C1324B7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622971" y="5839178"/>
            <a:ext cx="1873704" cy="439015"/>
          </a:xfrm>
          <a:prstGeom prst="rect">
            <a:avLst/>
          </a:prstGeom>
        </p:spPr>
      </p:pic>
      <p:pic>
        <p:nvPicPr>
          <p:cNvPr id="6" name="Billede 5">
            <a:extLst>
              <a:ext uri="{FF2B5EF4-FFF2-40B4-BE49-F238E27FC236}">
                <a16:creationId xmlns:a16="http://schemas.microsoft.com/office/drawing/2014/main" id="{32C6F2DA-07C1-4482-9499-FE4B61BA7DAB}"/>
              </a:ext>
            </a:extLst>
          </p:cNvPr>
          <p:cNvPicPr>
            <a:picLocks noChangeAspect="1"/>
          </p:cNvPicPr>
          <p:nvPr userDrawn="1"/>
        </p:nvPicPr>
        <p:blipFill>
          <a:blip r:embed="rId4">
            <a:biLevel thresh="25000"/>
            <a:extLst>
              <a:ext uri="{28A0092B-C50C-407E-A947-70E740481C1C}">
                <a14:useLocalDpi xmlns:a14="http://schemas.microsoft.com/office/drawing/2010/main" val="0"/>
              </a:ext>
            </a:extLst>
          </a:blip>
          <a:stretch>
            <a:fillRect/>
          </a:stretch>
        </p:blipFill>
        <p:spPr>
          <a:xfrm>
            <a:off x="9617049" y="5629760"/>
            <a:ext cx="1867782" cy="652008"/>
          </a:xfrm>
          <a:prstGeom prst="rect">
            <a:avLst/>
          </a:prstGeom>
        </p:spPr>
      </p:pic>
    </p:spTree>
    <p:extLst>
      <p:ext uri="{BB962C8B-B14F-4D97-AF65-F5344CB8AC3E}">
        <p14:creationId xmlns:p14="http://schemas.microsoft.com/office/powerpoint/2010/main" val="1952544169"/>
      </p:ext>
    </p:extLst>
  </p:cSld>
  <p:clrMapOvr>
    <a:masterClrMapping/>
  </p:clrMapOvr>
  <p:extLst mod="1">
    <p:ext uri="{DCECCB84-F9BA-43D5-87BE-67443E8EF086}">
      <p15:sldGuideLst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A. Forside: 3 linjer (mørkeblå)">
    <p:bg>
      <p:bgPr>
        <a:solidFill>
          <a:schemeClr val="tx1"/>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4" name="Pladsholder til tekst 4">
            <a:extLst>
              <a:ext uri="{FF2B5EF4-FFF2-40B4-BE49-F238E27FC236}">
                <a16:creationId xmlns:a16="http://schemas.microsoft.com/office/drawing/2014/main" id="{4102690F-CF9E-4C88-9792-F635E3955B6E}"/>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bg1"/>
                </a:solidFill>
                <a:latin typeface="Poppins Light" pitchFamily="2" charset="77"/>
                <a:cs typeface="Poppins Light" pitchFamily="2" charset="77"/>
              </a:rPr>
              <a:t>Indenrigs- og Sundhedsministeriet</a:t>
            </a:r>
          </a:p>
        </p:txBody>
      </p:sp>
      <p:pic>
        <p:nvPicPr>
          <p:cNvPr id="10" name="Grafik 9">
            <a:extLst>
              <a:ext uri="{FF2B5EF4-FFF2-40B4-BE49-F238E27FC236}">
                <a16:creationId xmlns:a16="http://schemas.microsoft.com/office/drawing/2014/main" id="{A45928D7-55FB-A44F-85DE-DCA9C818E3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
        <p:nvSpPr>
          <p:cNvPr id="6" name="Date_GeneralDate">
            <a:extLst>
              <a:ext uri="{FF2B5EF4-FFF2-40B4-BE49-F238E27FC236}">
                <a16:creationId xmlns:a16="http://schemas.microsoft.com/office/drawing/2014/main" id="{CE4B5B5C-F7DB-4752-B278-F2FF68370A13}"/>
              </a:ext>
            </a:extLst>
          </p:cNvPr>
          <p:cNvSpPr>
            <a:spLocks noGrp="1"/>
          </p:cNvSpPr>
          <p:nvPr>
            <p:ph type="dt" sz="half" idx="10"/>
          </p:nvPr>
        </p:nvSpPr>
        <p:spPr>
          <a:xfrm>
            <a:off x="636323" y="5681133"/>
            <a:ext cx="3369548" cy="180000"/>
          </a:xfrm>
          <a:prstGeom prst="rect">
            <a:avLst/>
          </a:prstGeom>
        </p:spPr>
        <p:txBody>
          <a:bodyPr/>
          <a:lstStyle>
            <a:lvl1pPr>
              <a:defRPr lang="en-GB" sz="1200" b="1" i="0" dirty="0">
                <a:solidFill>
                  <a:schemeClr val="bg1"/>
                </a:solidFill>
                <a:latin typeface="Poppins" pitchFamily="2" charset="77"/>
                <a:cs typeface="Poppins" pitchFamily="2" charset="77"/>
              </a:defRPr>
            </a:lvl1pPr>
          </a:lstStyle>
          <a:p>
            <a:fld id="{74038226-5974-4A21-9E7E-FF84A872F3F6}" type="datetime2">
              <a:rPr lang="da-DK" smtClean="0"/>
              <a:pPr/>
              <a:t>8. september 2025</a:t>
            </a:fld>
            <a:endParaRPr lang="da-DK"/>
          </a:p>
        </p:txBody>
      </p:sp>
    </p:spTree>
    <p:extLst>
      <p:ext uri="{BB962C8B-B14F-4D97-AF65-F5344CB8AC3E}">
        <p14:creationId xmlns:p14="http://schemas.microsoft.com/office/powerpoint/2010/main" val="1939453732"/>
      </p:ext>
    </p:extLst>
  </p:cSld>
  <p:clrMapOvr>
    <a:masterClrMapping/>
  </p:clrMapOvr>
  <p:extLst mod="1">
    <p:ext uri="{DCECCB84-F9BA-43D5-87BE-67443E8EF086}">
      <p15:sldGuideLst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B. Forside: 3 linjer (lyseblå)">
    <p:bg>
      <p:bgPr>
        <a:solidFill>
          <a:srgbClr val="D9F0FF"/>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4" name="Pladsholder til tekst 4">
            <a:extLst>
              <a:ext uri="{FF2B5EF4-FFF2-40B4-BE49-F238E27FC236}">
                <a16:creationId xmlns:a16="http://schemas.microsoft.com/office/drawing/2014/main" id="{4102690F-CF9E-4C88-9792-F635E3955B6E}"/>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tx1"/>
                </a:solidFill>
                <a:latin typeface="Poppins Light" pitchFamily="2" charset="77"/>
                <a:cs typeface="Poppins Light" pitchFamily="2" charset="77"/>
              </a:rPr>
              <a:t>Indenrigs- og Sundhedsministeriet</a:t>
            </a:r>
          </a:p>
          <a:p>
            <a:endParaRPr lang="da-DK" b="0" i="0" dirty="0">
              <a:solidFill>
                <a:schemeClr val="tx1"/>
              </a:solidFill>
              <a:latin typeface="Poppins Light" pitchFamily="2" charset="77"/>
              <a:cs typeface="Poppins Light" pitchFamily="2" charset="77"/>
            </a:endParaRPr>
          </a:p>
        </p:txBody>
      </p:sp>
      <p:sp>
        <p:nvSpPr>
          <p:cNvPr id="5" name="Date_GeneralDate">
            <a:extLst>
              <a:ext uri="{FF2B5EF4-FFF2-40B4-BE49-F238E27FC236}">
                <a16:creationId xmlns:a16="http://schemas.microsoft.com/office/drawing/2014/main" id="{F84BE2AA-4B37-40B1-9409-4D8FE4027E38}"/>
              </a:ext>
            </a:extLst>
          </p:cNvPr>
          <p:cNvSpPr>
            <a:spLocks noGrp="1"/>
          </p:cNvSpPr>
          <p:nvPr>
            <p:ph type="dt" sz="half" idx="10"/>
          </p:nvPr>
        </p:nvSpPr>
        <p:spPr>
          <a:xfrm>
            <a:off x="636323" y="5681133"/>
            <a:ext cx="3369548" cy="180000"/>
          </a:xfrm>
          <a:prstGeom prst="rect">
            <a:avLst/>
          </a:prstGeom>
        </p:spPr>
        <p:txBody>
          <a:bodyPr/>
          <a:lstStyle>
            <a:lvl1pPr>
              <a:defRPr lang="en-GB" sz="1200" b="1" i="0" dirty="0">
                <a:solidFill>
                  <a:schemeClr val="tx1"/>
                </a:solidFill>
                <a:latin typeface="Poppins" pitchFamily="2" charset="77"/>
                <a:cs typeface="Poppins" pitchFamily="2" charset="77"/>
              </a:defRPr>
            </a:lvl1pPr>
          </a:lstStyle>
          <a:p>
            <a:fld id="{74038226-5974-4A21-9E7E-FF84A872F3F6}" type="datetime2">
              <a:rPr lang="da-DK" smtClean="0"/>
              <a:t>8. september 2025</a:t>
            </a:fld>
            <a:endParaRPr lang="da-DK" dirty="0"/>
          </a:p>
        </p:txBody>
      </p:sp>
      <p:pic>
        <p:nvPicPr>
          <p:cNvPr id="6" name="Grafik 5">
            <a:extLst>
              <a:ext uri="{FF2B5EF4-FFF2-40B4-BE49-F238E27FC236}">
                <a16:creationId xmlns:a16="http://schemas.microsoft.com/office/drawing/2014/main" id="{0F2AA967-3983-4BCF-B922-D60890B080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3935153507"/>
      </p:ext>
    </p:extLst>
  </p:cSld>
  <p:clrMapOvr>
    <a:masterClrMapping/>
  </p:clrMapOvr>
  <p:extLst mod="1">
    <p:ext uri="{DCECCB84-F9BA-43D5-87BE-67443E8EF086}">
      <p15:sldGuideLst xmlns:p15="http://schemas.microsoft.com/office/powerpoint/2012/main"/>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 Forside: 3 linjer (hvid)">
    <p:bg>
      <p:bgPr>
        <a:solidFill>
          <a:schemeClr val="bg1"/>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4" name="Pladsholder til tekst 4">
            <a:extLst>
              <a:ext uri="{FF2B5EF4-FFF2-40B4-BE49-F238E27FC236}">
                <a16:creationId xmlns:a16="http://schemas.microsoft.com/office/drawing/2014/main" id="{4102690F-CF9E-4C88-9792-F635E3955B6E}"/>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tx1"/>
                </a:solidFill>
                <a:latin typeface="Poppins Light" pitchFamily="2" charset="77"/>
                <a:cs typeface="Poppins Light" pitchFamily="2" charset="77"/>
              </a:rPr>
              <a:t>Indenrigs- og Sundhedsministeriet</a:t>
            </a:r>
          </a:p>
          <a:p>
            <a:endParaRPr lang="da-DK" b="0" i="0" dirty="0">
              <a:solidFill>
                <a:schemeClr val="tx1"/>
              </a:solidFill>
              <a:latin typeface="Poppins Light" pitchFamily="2" charset="77"/>
              <a:cs typeface="Poppins Light" pitchFamily="2" charset="77"/>
            </a:endParaRPr>
          </a:p>
        </p:txBody>
      </p:sp>
      <p:pic>
        <p:nvPicPr>
          <p:cNvPr id="6" name="Grafik 5">
            <a:extLst>
              <a:ext uri="{FF2B5EF4-FFF2-40B4-BE49-F238E27FC236}">
                <a16:creationId xmlns:a16="http://schemas.microsoft.com/office/drawing/2014/main" id="{4EAA6BFD-7AD6-549C-D07B-7B6AA7E72D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7" name="Date_GeneralDate">
            <a:extLst>
              <a:ext uri="{FF2B5EF4-FFF2-40B4-BE49-F238E27FC236}">
                <a16:creationId xmlns:a16="http://schemas.microsoft.com/office/drawing/2014/main" id="{97C4C8BB-7F16-49C2-BA2A-C7BB815F3B4C}"/>
              </a:ext>
            </a:extLst>
          </p:cNvPr>
          <p:cNvSpPr>
            <a:spLocks noGrp="1"/>
          </p:cNvSpPr>
          <p:nvPr>
            <p:ph type="dt" sz="half" idx="10"/>
          </p:nvPr>
        </p:nvSpPr>
        <p:spPr>
          <a:xfrm>
            <a:off x="636323" y="5681133"/>
            <a:ext cx="3369548" cy="180000"/>
          </a:xfrm>
          <a:prstGeom prst="rect">
            <a:avLst/>
          </a:prstGeom>
        </p:spPr>
        <p:txBody>
          <a:bodyPr/>
          <a:lstStyle>
            <a:lvl1pPr>
              <a:defRPr lang="en-GB" sz="1200" b="1" i="0" dirty="0">
                <a:solidFill>
                  <a:schemeClr val="tx1"/>
                </a:solidFill>
                <a:latin typeface="Poppins" pitchFamily="2" charset="77"/>
                <a:cs typeface="Poppins" pitchFamily="2" charset="77"/>
              </a:defRPr>
            </a:lvl1pPr>
          </a:lstStyle>
          <a:p>
            <a:fld id="{74038226-5974-4A21-9E7E-FF84A872F3F6}" type="datetime2">
              <a:rPr lang="da-DK" smtClean="0"/>
              <a:t>8. september 2025</a:t>
            </a:fld>
            <a:endParaRPr lang="da-DK" dirty="0"/>
          </a:p>
        </p:txBody>
      </p:sp>
    </p:spTree>
    <p:extLst>
      <p:ext uri="{BB962C8B-B14F-4D97-AF65-F5344CB8AC3E}">
        <p14:creationId xmlns:p14="http://schemas.microsoft.com/office/powerpoint/2010/main" val="860022441"/>
      </p:ext>
    </p:extLst>
  </p:cSld>
  <p:clrMapOvr>
    <a:masterClrMapping/>
  </p:clrMapOvr>
  <p:extLst mod="1">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D. Forside 3 linjer (indsæt bg-billede)D. Forside: 3 linjer (indsæt bg-billede)">
    <p:bg>
      <p:bgPr>
        <a:solidFill>
          <a:schemeClr val="tx1"/>
        </a:solidFill>
        <a:effectLst/>
      </p:bgPr>
    </p:bg>
    <p:spTree>
      <p:nvGrpSpPr>
        <p:cNvPr id="1" name=""/>
        <p:cNvGrpSpPr/>
        <p:nvPr/>
      </p:nvGrpSpPr>
      <p:grpSpPr>
        <a:xfrm>
          <a:off x="0" y="0"/>
          <a:ext cx="0" cy="0"/>
          <a:chOff x="0" y="0"/>
          <a:chExt cx="0" cy="0"/>
        </a:xfrm>
      </p:grpSpPr>
      <p:sp>
        <p:nvSpPr>
          <p:cNvPr id="6" name="Pladsholder til billede 2">
            <a:extLst>
              <a:ext uri="{FF2B5EF4-FFF2-40B4-BE49-F238E27FC236}">
                <a16:creationId xmlns:a16="http://schemas.microsoft.com/office/drawing/2014/main" id="{6A8795A4-5DF8-4D9E-A02F-1B691565C43A}"/>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chemeClr val="bg1"/>
                </a:solidFill>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4" name="Pladsholder til tekst 4">
            <a:extLst>
              <a:ext uri="{FF2B5EF4-FFF2-40B4-BE49-F238E27FC236}">
                <a16:creationId xmlns:a16="http://schemas.microsoft.com/office/drawing/2014/main" id="{4102690F-CF9E-4C88-9792-F635E3955B6E}"/>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bg1"/>
                </a:solidFill>
                <a:latin typeface="Poppins Light" pitchFamily="2" charset="77"/>
                <a:cs typeface="Poppins Light" pitchFamily="2" charset="77"/>
              </a:rPr>
              <a:t>Indenrigs- og Sundhedsministeriet</a:t>
            </a:r>
          </a:p>
          <a:p>
            <a:endParaRPr lang="da-DK" b="0" i="0" dirty="0">
              <a:solidFill>
                <a:schemeClr val="bg1"/>
              </a:solidFill>
              <a:latin typeface="Poppins Light" pitchFamily="2" charset="77"/>
              <a:cs typeface="Poppins Light" pitchFamily="2" charset="77"/>
            </a:endParaRPr>
          </a:p>
        </p:txBody>
      </p:sp>
      <p:pic>
        <p:nvPicPr>
          <p:cNvPr id="2" name="Grafik 1">
            <a:extLst>
              <a:ext uri="{FF2B5EF4-FFF2-40B4-BE49-F238E27FC236}">
                <a16:creationId xmlns:a16="http://schemas.microsoft.com/office/drawing/2014/main" id="{565E04F9-F367-46D0-E2A1-F8D7C02C032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
        <p:nvSpPr>
          <p:cNvPr id="7" name="Date_GeneralDate">
            <a:extLst>
              <a:ext uri="{FF2B5EF4-FFF2-40B4-BE49-F238E27FC236}">
                <a16:creationId xmlns:a16="http://schemas.microsoft.com/office/drawing/2014/main" id="{CFAF428F-145C-4818-BC6B-DD33FAFB5D0B}"/>
              </a:ext>
            </a:extLst>
          </p:cNvPr>
          <p:cNvSpPr>
            <a:spLocks noGrp="1"/>
          </p:cNvSpPr>
          <p:nvPr>
            <p:ph type="dt" sz="half" idx="10"/>
          </p:nvPr>
        </p:nvSpPr>
        <p:spPr>
          <a:xfrm>
            <a:off x="636323" y="5681133"/>
            <a:ext cx="3369548" cy="180000"/>
          </a:xfrm>
          <a:prstGeom prst="rect">
            <a:avLst/>
          </a:prstGeom>
        </p:spPr>
        <p:txBody>
          <a:bodyPr/>
          <a:lstStyle>
            <a:lvl1pPr>
              <a:defRPr lang="en-GB" sz="1200" b="1" i="0" dirty="0">
                <a:solidFill>
                  <a:schemeClr val="bg1"/>
                </a:solidFill>
                <a:latin typeface="Poppins" pitchFamily="2" charset="77"/>
                <a:cs typeface="Poppins" pitchFamily="2" charset="77"/>
              </a:defRPr>
            </a:lvl1pPr>
          </a:lstStyle>
          <a:p>
            <a:fld id="{74038226-5974-4A21-9E7E-FF84A872F3F6}" type="datetime2">
              <a:rPr lang="da-DK" smtClean="0"/>
              <a:pPr/>
              <a:t>8. september 2025</a:t>
            </a:fld>
            <a:endParaRPr lang="da-DK"/>
          </a:p>
        </p:txBody>
      </p:sp>
    </p:spTree>
    <p:extLst>
      <p:ext uri="{BB962C8B-B14F-4D97-AF65-F5344CB8AC3E}">
        <p14:creationId xmlns:p14="http://schemas.microsoft.com/office/powerpoint/2010/main" val="1499985282"/>
      </p:ext>
    </p:extLst>
  </p:cSld>
  <p:clrMapOvr>
    <a:masterClrMapping/>
  </p:clrMapOvr>
  <p:extLst mod="1">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E. Forside 3 linjer (indsæt bg-billede)">
    <p:bg>
      <p:bgPr>
        <a:solidFill>
          <a:schemeClr val="bg1"/>
        </a:solidFill>
        <a:effectLst/>
      </p:bgPr>
    </p:bg>
    <p:spTree>
      <p:nvGrpSpPr>
        <p:cNvPr id="1" name=""/>
        <p:cNvGrpSpPr/>
        <p:nvPr/>
      </p:nvGrpSpPr>
      <p:grpSpPr>
        <a:xfrm>
          <a:off x="0" y="0"/>
          <a:ext cx="0" cy="0"/>
          <a:chOff x="0" y="0"/>
          <a:chExt cx="0" cy="0"/>
        </a:xfrm>
      </p:grpSpPr>
      <p:sp>
        <p:nvSpPr>
          <p:cNvPr id="6" name="Pladsholder til billede 2">
            <a:extLst>
              <a:ext uri="{FF2B5EF4-FFF2-40B4-BE49-F238E27FC236}">
                <a16:creationId xmlns:a16="http://schemas.microsoft.com/office/drawing/2014/main" id="{0005780D-188D-4860-A914-45B9E4BE157C}"/>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rgbClr val="001F33"/>
                </a:solidFill>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4" name="Pladsholder til tekst 4">
            <a:extLst>
              <a:ext uri="{FF2B5EF4-FFF2-40B4-BE49-F238E27FC236}">
                <a16:creationId xmlns:a16="http://schemas.microsoft.com/office/drawing/2014/main" id="{4102690F-CF9E-4C88-9792-F635E3955B6E}"/>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tx1"/>
                </a:solidFill>
                <a:latin typeface="Poppins Light" pitchFamily="2" charset="77"/>
                <a:cs typeface="Poppins Light" pitchFamily="2" charset="77"/>
              </a:rPr>
              <a:t>Indenrigs- og Sundhedsministeriet</a:t>
            </a:r>
          </a:p>
          <a:p>
            <a:endParaRPr lang="da-DK" b="0" i="0" dirty="0">
              <a:solidFill>
                <a:schemeClr val="tx1"/>
              </a:solidFill>
              <a:latin typeface="Poppins Light" pitchFamily="2" charset="77"/>
              <a:cs typeface="Poppins Light" pitchFamily="2" charset="77"/>
            </a:endParaRPr>
          </a:p>
        </p:txBody>
      </p:sp>
      <p:pic>
        <p:nvPicPr>
          <p:cNvPr id="2" name="Grafik 1">
            <a:extLst>
              <a:ext uri="{FF2B5EF4-FFF2-40B4-BE49-F238E27FC236}">
                <a16:creationId xmlns:a16="http://schemas.microsoft.com/office/drawing/2014/main" id="{A15C902F-5880-56A3-34ED-97C74DB2CA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7" name="Date_GeneralDate">
            <a:extLst>
              <a:ext uri="{FF2B5EF4-FFF2-40B4-BE49-F238E27FC236}">
                <a16:creationId xmlns:a16="http://schemas.microsoft.com/office/drawing/2014/main" id="{FBD25084-C61D-471F-A1DD-A8CF5F1FEA8F}"/>
              </a:ext>
            </a:extLst>
          </p:cNvPr>
          <p:cNvSpPr>
            <a:spLocks noGrp="1"/>
          </p:cNvSpPr>
          <p:nvPr>
            <p:ph type="dt" sz="half" idx="10"/>
          </p:nvPr>
        </p:nvSpPr>
        <p:spPr>
          <a:xfrm>
            <a:off x="636323" y="5681133"/>
            <a:ext cx="3369548" cy="180000"/>
          </a:xfrm>
          <a:prstGeom prst="rect">
            <a:avLst/>
          </a:prstGeom>
        </p:spPr>
        <p:txBody>
          <a:bodyPr/>
          <a:lstStyle>
            <a:lvl1pPr>
              <a:defRPr lang="en-GB" sz="1200" b="1" i="0" dirty="0">
                <a:solidFill>
                  <a:schemeClr val="tx1"/>
                </a:solidFill>
                <a:latin typeface="Poppins" pitchFamily="2" charset="77"/>
                <a:cs typeface="Poppins" pitchFamily="2" charset="77"/>
              </a:defRPr>
            </a:lvl1pPr>
          </a:lstStyle>
          <a:p>
            <a:fld id="{74038226-5974-4A21-9E7E-FF84A872F3F6}" type="datetime2">
              <a:rPr lang="da-DK" smtClean="0"/>
              <a:t>8. september 2025</a:t>
            </a:fld>
            <a:endParaRPr lang="da-DK" dirty="0"/>
          </a:p>
        </p:txBody>
      </p:sp>
    </p:spTree>
    <p:extLst>
      <p:ext uri="{BB962C8B-B14F-4D97-AF65-F5344CB8AC3E}">
        <p14:creationId xmlns:p14="http://schemas.microsoft.com/office/powerpoint/2010/main" val="3169596729"/>
      </p:ext>
    </p:extLst>
  </p:cSld>
  <p:clrMapOvr>
    <a:masterClrMapping/>
  </p:clrMapOvr>
  <p:extLst mod="1">
    <p:ext uri="{DCECCB84-F9BA-43D5-87BE-67443E8EF086}">
      <p15:sldGuideLst xmlns:p15="http://schemas.microsoft.com/office/powerpoint/2012/main"/>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F. Forside: 3 linjer + undertitel">
    <p:bg>
      <p:bgPr>
        <a:solidFill>
          <a:schemeClr val="tx1"/>
        </a:solidFill>
        <a:effectLst/>
      </p:bgPr>
    </p:bg>
    <p:spTree>
      <p:nvGrpSpPr>
        <p:cNvPr id="1" name=""/>
        <p:cNvGrpSpPr/>
        <p:nvPr/>
      </p:nvGrpSpPr>
      <p:grpSpPr>
        <a:xfrm>
          <a:off x="0" y="0"/>
          <a:ext cx="0" cy="0"/>
          <a:chOff x="0" y="0"/>
          <a:chExt cx="0" cy="0"/>
        </a:xfrm>
      </p:grpSpPr>
      <p:sp>
        <p:nvSpPr>
          <p:cNvPr id="8" name="Pladsholder til billede 2">
            <a:extLst>
              <a:ext uri="{FF2B5EF4-FFF2-40B4-BE49-F238E27FC236}">
                <a16:creationId xmlns:a16="http://schemas.microsoft.com/office/drawing/2014/main" id="{CE99865D-DCB3-44CE-A399-5287456650E6}"/>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chemeClr val="bg1"/>
                </a:solidFill>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7" name="Pladsholder til tekst 2">
            <a:extLst>
              <a:ext uri="{FF2B5EF4-FFF2-40B4-BE49-F238E27FC236}">
                <a16:creationId xmlns:a16="http://schemas.microsoft.com/office/drawing/2014/main" id="{2A8B821D-DA21-4D6E-999F-1C7374A4A062}"/>
              </a:ext>
            </a:extLst>
          </p:cNvPr>
          <p:cNvSpPr>
            <a:spLocks noGrp="1"/>
          </p:cNvSpPr>
          <p:nvPr>
            <p:ph type="body" sz="quarter" idx="10" hasCustomPrompt="1"/>
          </p:nvPr>
        </p:nvSpPr>
        <p:spPr>
          <a:xfrm>
            <a:off x="715937" y="5581759"/>
            <a:ext cx="4442046" cy="550863"/>
          </a:xfrm>
        </p:spPr>
        <p:txBody>
          <a:bodyPr>
            <a:noAutofit/>
          </a:bodyPr>
          <a:lstStyle>
            <a:lvl1pPr marL="0" indent="0">
              <a:spcBef>
                <a:spcPts val="0"/>
              </a:spcBef>
              <a:buNone/>
              <a:defRPr sz="1800" b="0" i="0">
                <a:solidFill>
                  <a:schemeClr val="bg1"/>
                </a:solidFill>
                <a:latin typeface="Poppins Light" pitchFamily="2" charset="77"/>
                <a:cs typeface="Poppins Light" pitchFamily="2" charset="77"/>
              </a:defRPr>
            </a:lvl1pPr>
          </a:lstStyle>
          <a:p>
            <a:r>
              <a:rPr lang="da-DK" sz="2000" dirty="0"/>
              <a:t>Her kan der stå en undertitel på to linjer</a:t>
            </a:r>
          </a:p>
        </p:txBody>
      </p:sp>
      <p:pic>
        <p:nvPicPr>
          <p:cNvPr id="2" name="Grafik 1">
            <a:extLst>
              <a:ext uri="{FF2B5EF4-FFF2-40B4-BE49-F238E27FC236}">
                <a16:creationId xmlns:a16="http://schemas.microsoft.com/office/drawing/2014/main" id="{27393211-3DBA-DC62-EDDF-3AAA93AD8CD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Tree>
    <p:extLst>
      <p:ext uri="{BB962C8B-B14F-4D97-AF65-F5344CB8AC3E}">
        <p14:creationId xmlns:p14="http://schemas.microsoft.com/office/powerpoint/2010/main" val="3364460953"/>
      </p:ext>
    </p:extLst>
  </p:cSld>
  <p:clrMapOvr>
    <a:masterClrMapping/>
  </p:clrMapOvr>
  <p:extLst>
    <p:ext uri="{DCECCB84-F9BA-43D5-87BE-67443E8EF086}">
      <p15:sldGuideLst xmlns:p15="http://schemas.microsoft.com/office/powerpoint/2012/main"/>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G. Forside: 3 linjer + undertitel">
    <p:bg>
      <p:bgPr>
        <a:solidFill>
          <a:schemeClr val="bg1"/>
        </a:solidFill>
        <a:effectLst/>
      </p:bgPr>
    </p:bg>
    <p:spTree>
      <p:nvGrpSpPr>
        <p:cNvPr id="1" name=""/>
        <p:cNvGrpSpPr/>
        <p:nvPr/>
      </p:nvGrpSpPr>
      <p:grpSpPr>
        <a:xfrm>
          <a:off x="0" y="0"/>
          <a:ext cx="0" cy="0"/>
          <a:chOff x="0" y="0"/>
          <a:chExt cx="0" cy="0"/>
        </a:xfrm>
      </p:grpSpPr>
      <p:sp>
        <p:nvSpPr>
          <p:cNvPr id="8" name="Pladsholder til billede 2">
            <a:extLst>
              <a:ext uri="{FF2B5EF4-FFF2-40B4-BE49-F238E27FC236}">
                <a16:creationId xmlns:a16="http://schemas.microsoft.com/office/drawing/2014/main" id="{CCC3FCE7-F8FD-458B-A0D7-25257C916221}"/>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rgbClr val="001F33"/>
                </a:solidFill>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7" name="Pladsholder til tekst 2">
            <a:extLst>
              <a:ext uri="{FF2B5EF4-FFF2-40B4-BE49-F238E27FC236}">
                <a16:creationId xmlns:a16="http://schemas.microsoft.com/office/drawing/2014/main" id="{F3D790D8-4E7F-4ED6-94C6-7711B02E8DAB}"/>
              </a:ext>
            </a:extLst>
          </p:cNvPr>
          <p:cNvSpPr>
            <a:spLocks noGrp="1"/>
          </p:cNvSpPr>
          <p:nvPr>
            <p:ph type="body" sz="quarter" idx="10" hasCustomPrompt="1"/>
          </p:nvPr>
        </p:nvSpPr>
        <p:spPr>
          <a:xfrm>
            <a:off x="715937" y="5581759"/>
            <a:ext cx="4442046" cy="550863"/>
          </a:xfrm>
        </p:spPr>
        <p:txBody>
          <a:bodyPr>
            <a:noAutofit/>
          </a:bodyPr>
          <a:lstStyle>
            <a:lvl1pPr marL="0" indent="0">
              <a:spcBef>
                <a:spcPts val="0"/>
              </a:spcBef>
              <a:buNone/>
              <a:defRPr sz="1800" b="0" i="0">
                <a:solidFill>
                  <a:schemeClr val="tx1"/>
                </a:solidFill>
                <a:latin typeface="Poppins Light" pitchFamily="2" charset="77"/>
                <a:cs typeface="Poppins Light" pitchFamily="2" charset="77"/>
              </a:defRPr>
            </a:lvl1pPr>
          </a:lstStyle>
          <a:p>
            <a:r>
              <a:rPr lang="da-DK" sz="2000" dirty="0"/>
              <a:t>Her kan der stå en undertitel på to linjer</a:t>
            </a:r>
          </a:p>
        </p:txBody>
      </p:sp>
      <p:pic>
        <p:nvPicPr>
          <p:cNvPr id="2" name="Grafik 1">
            <a:extLst>
              <a:ext uri="{FF2B5EF4-FFF2-40B4-BE49-F238E27FC236}">
                <a16:creationId xmlns:a16="http://schemas.microsoft.com/office/drawing/2014/main" id="{35344D43-C34F-180E-0F1F-A5AE79C5FBD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484559209"/>
      </p:ext>
    </p:extLst>
  </p:cSld>
  <p:clrMapOvr>
    <a:masterClrMapping/>
  </p:clrMapOvr>
  <p:extLst>
    <p:ext uri="{DCECCB84-F9BA-43D5-87BE-67443E8EF086}">
      <p15:sldGuideLst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H. Forside: 2 linjer + navn + logo">
    <p:bg>
      <p:bgPr>
        <a:solidFill>
          <a:srgbClr val="D9F0FF"/>
        </a:solidFill>
        <a:effectLst/>
      </p:bgPr>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1DCAD00F-1EFE-458A-9828-1C4F223CB7C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17049" y="5629760"/>
            <a:ext cx="1867783" cy="652009"/>
          </a:xfrm>
          <a:prstGeom prst="rect">
            <a:avLst/>
          </a:prstGeom>
        </p:spPr>
      </p:pic>
      <p:sp>
        <p:nvSpPr>
          <p:cNvPr id="5" name="Title 1">
            <a:extLst>
              <a:ext uri="{FF2B5EF4-FFF2-40B4-BE49-F238E27FC236}">
                <a16:creationId xmlns:a16="http://schemas.microsoft.com/office/drawing/2014/main" id="{BB1545DA-0BD7-4145-84F2-18945831E3D8}"/>
              </a:ext>
            </a:extLst>
          </p:cNvPr>
          <p:cNvSpPr>
            <a:spLocks noGrp="1"/>
          </p:cNvSpPr>
          <p:nvPr>
            <p:ph type="ctrTitle" hasCustomPrompt="1"/>
          </p:nvPr>
        </p:nvSpPr>
        <p:spPr>
          <a:xfrm>
            <a:off x="698586" y="1808162"/>
            <a:ext cx="7737389" cy="1620837"/>
          </a:xfrm>
        </p:spPr>
        <p:txBody>
          <a:bodyPr anchor="t"/>
          <a:lstStyle>
            <a:lvl1pPr algn="l">
              <a:defRPr sz="6000">
                <a:solidFill>
                  <a:srgbClr val="001D31"/>
                </a:solidFill>
                <a:latin typeface="+mj-lt"/>
                <a:cs typeface="Poppins" panose="00000500000000000000" pitchFamily="2" charset="0"/>
              </a:defRPr>
            </a:lvl1pPr>
          </a:lstStyle>
          <a:p>
            <a:r>
              <a:rPr lang="da-DK" dirty="0"/>
              <a:t>Her kan der stå en titel på to linjer</a:t>
            </a:r>
          </a:p>
        </p:txBody>
      </p:sp>
      <p:sp>
        <p:nvSpPr>
          <p:cNvPr id="13" name="Date_GeneralDate">
            <a:extLst>
              <a:ext uri="{FF2B5EF4-FFF2-40B4-BE49-F238E27FC236}">
                <a16:creationId xmlns:a16="http://schemas.microsoft.com/office/drawing/2014/main" id="{54FB68A8-67DC-4EA6-81CD-8DC82D683798}"/>
              </a:ext>
            </a:extLst>
          </p:cNvPr>
          <p:cNvSpPr>
            <a:spLocks noGrp="1"/>
          </p:cNvSpPr>
          <p:nvPr>
            <p:ph type="dt" sz="half" idx="10"/>
          </p:nvPr>
        </p:nvSpPr>
        <p:spPr>
          <a:xfrm>
            <a:off x="639712" y="4016521"/>
            <a:ext cx="3434847" cy="313519"/>
          </a:xfrm>
          <a:prstGeom prst="rect">
            <a:avLst/>
          </a:prstGeom>
        </p:spPr>
        <p:txBody>
          <a:bodyPr/>
          <a:lstStyle>
            <a:lvl1pPr>
              <a:defRPr lang="en-GB" sz="1400" b="1" i="0" dirty="0">
                <a:solidFill>
                  <a:schemeClr val="tx1"/>
                </a:solidFill>
                <a:latin typeface="+mn-lt"/>
                <a:cs typeface="Poppins Light" panose="00000400000000000000" pitchFamily="2" charset="0"/>
              </a:defRPr>
            </a:lvl1pPr>
          </a:lstStyle>
          <a:p>
            <a:fld id="{52EEFF1A-1F6C-407A-8EF1-BFF4ECE3E495}" type="datetime2">
              <a:rPr lang="da-DK" smtClean="0"/>
              <a:pPr/>
              <a:t>8. september 2025</a:t>
            </a:fld>
            <a:endParaRPr lang="da-DK"/>
          </a:p>
        </p:txBody>
      </p:sp>
      <p:sp>
        <p:nvSpPr>
          <p:cNvPr id="4" name="Pladsholder til tekst 3">
            <a:extLst>
              <a:ext uri="{FF2B5EF4-FFF2-40B4-BE49-F238E27FC236}">
                <a16:creationId xmlns:a16="http://schemas.microsoft.com/office/drawing/2014/main" id="{C57AECC4-8997-4D41-94F7-3910542A7F79}"/>
              </a:ext>
            </a:extLst>
          </p:cNvPr>
          <p:cNvSpPr>
            <a:spLocks noGrp="1"/>
          </p:cNvSpPr>
          <p:nvPr>
            <p:ph type="body" sz="quarter" idx="12" hasCustomPrompt="1"/>
          </p:nvPr>
        </p:nvSpPr>
        <p:spPr>
          <a:xfrm>
            <a:off x="726522" y="3806966"/>
            <a:ext cx="3348037" cy="209555"/>
          </a:xfrm>
        </p:spPr>
        <p:txBody>
          <a:bodyPr/>
          <a:lstStyle>
            <a:lvl1pPr marL="0" indent="0">
              <a:buNone/>
              <a:defRPr sz="1400">
                <a:latin typeface="+mj-lt"/>
              </a:defRPr>
            </a:lvl1pPr>
          </a:lstStyle>
          <a:p>
            <a:pPr lvl="0"/>
            <a:r>
              <a:rPr lang="da-DK" dirty="0"/>
              <a:t>Indsæt navn</a:t>
            </a:r>
          </a:p>
        </p:txBody>
      </p:sp>
    </p:spTree>
    <p:extLst>
      <p:ext uri="{BB962C8B-B14F-4D97-AF65-F5344CB8AC3E}">
        <p14:creationId xmlns:p14="http://schemas.microsoft.com/office/powerpoint/2010/main" val="597187075"/>
      </p:ext>
    </p:extLst>
  </p:cSld>
  <p:clrMapOvr>
    <a:masterClrMapping/>
  </p:clrMapOvr>
  <p:extLst mod="1">
    <p:ext uri="{DCECCB84-F9BA-43D5-87BE-67443E8EF086}">
      <p15:sldGuideLst xmlns:p15="http://schemas.microsoft.com/office/powerpoint/2012/main"/>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I. Forside: 2 linjer + undertitel + logo">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B1545DA-0BD7-4145-84F2-18945831E3D8}"/>
              </a:ext>
            </a:extLst>
          </p:cNvPr>
          <p:cNvSpPr>
            <a:spLocks noGrp="1"/>
          </p:cNvSpPr>
          <p:nvPr>
            <p:ph type="ctrTitle" hasCustomPrompt="1"/>
          </p:nvPr>
        </p:nvSpPr>
        <p:spPr>
          <a:xfrm>
            <a:off x="698586" y="1808163"/>
            <a:ext cx="7737389" cy="1620838"/>
          </a:xfrm>
        </p:spPr>
        <p:txBody>
          <a:bodyPr anchor="t"/>
          <a:lstStyle>
            <a:lvl1pPr algn="l">
              <a:defRPr sz="6000">
                <a:solidFill>
                  <a:schemeClr val="bg1"/>
                </a:solidFill>
                <a:latin typeface="+mj-lt"/>
                <a:cs typeface="Poppins" panose="00000500000000000000" pitchFamily="2" charset="0"/>
              </a:defRPr>
            </a:lvl1pPr>
          </a:lstStyle>
          <a:p>
            <a:r>
              <a:rPr lang="da-DK" dirty="0"/>
              <a:t>Her kan der stå en titel på to linjer</a:t>
            </a:r>
          </a:p>
        </p:txBody>
      </p:sp>
      <p:sp>
        <p:nvSpPr>
          <p:cNvPr id="4" name="Pladsholder til tekst 3">
            <a:extLst>
              <a:ext uri="{FF2B5EF4-FFF2-40B4-BE49-F238E27FC236}">
                <a16:creationId xmlns:a16="http://schemas.microsoft.com/office/drawing/2014/main" id="{C57AECC4-8997-4D41-94F7-3910542A7F79}"/>
              </a:ext>
            </a:extLst>
          </p:cNvPr>
          <p:cNvSpPr>
            <a:spLocks noGrp="1"/>
          </p:cNvSpPr>
          <p:nvPr>
            <p:ph type="body" sz="quarter" idx="12" hasCustomPrompt="1"/>
          </p:nvPr>
        </p:nvSpPr>
        <p:spPr>
          <a:xfrm>
            <a:off x="731838" y="3734471"/>
            <a:ext cx="4643437" cy="994284"/>
          </a:xfrm>
        </p:spPr>
        <p:txBody>
          <a:bodyPr/>
          <a:lstStyle>
            <a:lvl1pPr marL="0" indent="0">
              <a:buNone/>
              <a:defRPr sz="1600">
                <a:solidFill>
                  <a:schemeClr val="bg1"/>
                </a:solidFill>
                <a:latin typeface="+mn-lt"/>
              </a:defRPr>
            </a:lvl1pPr>
          </a:lstStyle>
          <a:p>
            <a:pPr lvl="0"/>
            <a:r>
              <a:rPr lang="da-DK" dirty="0"/>
              <a:t>Her kan der stå en undertitel</a:t>
            </a:r>
          </a:p>
        </p:txBody>
      </p:sp>
      <p:pic>
        <p:nvPicPr>
          <p:cNvPr id="14" name="Grafik 13">
            <a:extLst>
              <a:ext uri="{FF2B5EF4-FFF2-40B4-BE49-F238E27FC236}">
                <a16:creationId xmlns:a16="http://schemas.microsoft.com/office/drawing/2014/main" id="{3E33F5C6-5B15-47F3-9E19-D521C1324B7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622971" y="5839178"/>
            <a:ext cx="1873704" cy="439015"/>
          </a:xfrm>
          <a:prstGeom prst="rect">
            <a:avLst/>
          </a:prstGeom>
        </p:spPr>
      </p:pic>
      <p:pic>
        <p:nvPicPr>
          <p:cNvPr id="6" name="Billede 5">
            <a:extLst>
              <a:ext uri="{FF2B5EF4-FFF2-40B4-BE49-F238E27FC236}">
                <a16:creationId xmlns:a16="http://schemas.microsoft.com/office/drawing/2014/main" id="{32C6F2DA-07C1-4482-9499-FE4B61BA7DAB}"/>
              </a:ext>
            </a:extLst>
          </p:cNvPr>
          <p:cNvPicPr>
            <a:picLocks noChangeAspect="1"/>
          </p:cNvPicPr>
          <p:nvPr userDrawn="1"/>
        </p:nvPicPr>
        <p:blipFill>
          <a:blip r:embed="rId4">
            <a:biLevel thresh="25000"/>
            <a:extLst>
              <a:ext uri="{28A0092B-C50C-407E-A947-70E740481C1C}">
                <a14:useLocalDpi xmlns:a14="http://schemas.microsoft.com/office/drawing/2010/main" val="0"/>
              </a:ext>
            </a:extLst>
          </a:blip>
          <a:stretch>
            <a:fillRect/>
          </a:stretch>
        </p:blipFill>
        <p:spPr>
          <a:xfrm>
            <a:off x="9617049" y="5629760"/>
            <a:ext cx="1867782" cy="652008"/>
          </a:xfrm>
          <a:prstGeom prst="rect">
            <a:avLst/>
          </a:prstGeom>
        </p:spPr>
      </p:pic>
    </p:spTree>
    <p:extLst>
      <p:ext uri="{BB962C8B-B14F-4D97-AF65-F5344CB8AC3E}">
        <p14:creationId xmlns:p14="http://schemas.microsoft.com/office/powerpoint/2010/main" val="2288233975"/>
      </p:ext>
    </p:extLst>
  </p:cSld>
  <p:clrMapOvr>
    <a:masterClrMapping/>
  </p:clrMapOvr>
  <p:extLst mod="1">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J. Forside: 2 linjer + undertitel + logo">
    <p:bg>
      <p:bgPr>
        <a:solidFill>
          <a:schemeClr val="bg1"/>
        </a:solid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F44A129C-D0B4-442E-9965-045DA5BF83A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5324" y="415356"/>
            <a:ext cx="1867783" cy="652009"/>
          </a:xfrm>
          <a:prstGeom prst="rect">
            <a:avLst/>
          </a:prstGeom>
        </p:spPr>
      </p:pic>
      <p:sp>
        <p:nvSpPr>
          <p:cNvPr id="6" name="Title 1">
            <a:extLst>
              <a:ext uri="{FF2B5EF4-FFF2-40B4-BE49-F238E27FC236}">
                <a16:creationId xmlns:a16="http://schemas.microsoft.com/office/drawing/2014/main" id="{CF016564-0B88-46B1-8761-212511E60A06}"/>
              </a:ext>
            </a:extLst>
          </p:cNvPr>
          <p:cNvSpPr>
            <a:spLocks noGrp="1"/>
          </p:cNvSpPr>
          <p:nvPr>
            <p:ph type="ctrTitle" hasCustomPrompt="1"/>
          </p:nvPr>
        </p:nvSpPr>
        <p:spPr>
          <a:xfrm>
            <a:off x="698582" y="2561571"/>
            <a:ext cx="5218031" cy="1509066"/>
          </a:xfrm>
        </p:spPr>
        <p:txBody>
          <a:bodyPr anchor="t"/>
          <a:lstStyle>
            <a:lvl1pPr algn="l">
              <a:defRPr sz="4200"/>
            </a:lvl1pPr>
          </a:lstStyle>
          <a:p>
            <a:r>
              <a:rPr lang="da-DK" dirty="0"/>
              <a:t>Her kan der stå </a:t>
            </a:r>
            <a:br>
              <a:rPr lang="da-DK" dirty="0"/>
            </a:br>
            <a:r>
              <a:rPr lang="da-DK" dirty="0"/>
              <a:t>en titel på to linjer</a:t>
            </a:r>
          </a:p>
        </p:txBody>
      </p:sp>
      <p:sp>
        <p:nvSpPr>
          <p:cNvPr id="7" name="Text Placeholder 7">
            <a:extLst>
              <a:ext uri="{FF2B5EF4-FFF2-40B4-BE49-F238E27FC236}">
                <a16:creationId xmlns:a16="http://schemas.microsoft.com/office/drawing/2014/main" id="{07B3D66D-DB5E-4EC4-9AAD-E8E023F39CE8}"/>
              </a:ext>
            </a:extLst>
          </p:cNvPr>
          <p:cNvSpPr>
            <a:spLocks noGrp="1"/>
          </p:cNvSpPr>
          <p:nvPr>
            <p:ph type="body" sz="quarter" idx="13" hasCustomPrompt="1"/>
          </p:nvPr>
        </p:nvSpPr>
        <p:spPr>
          <a:xfrm>
            <a:off x="731838" y="4296428"/>
            <a:ext cx="3719725" cy="188486"/>
          </a:xfrm>
        </p:spPr>
        <p:txBody>
          <a:bodyPr/>
          <a:lstStyle>
            <a:lvl1pPr marL="0" indent="0">
              <a:buNone/>
              <a:defRPr sz="1200" b="1">
                <a:solidFill>
                  <a:schemeClr val="tx1"/>
                </a:solidFill>
                <a:latin typeface="Poppins ExtraBold" panose="00000900000000000000" pitchFamily="2" charset="0"/>
                <a:cs typeface="Poppins ExtraBold" panose="00000900000000000000" pitchFamily="2" charset="0"/>
              </a:defRPr>
            </a:lvl1pPr>
          </a:lstStyle>
          <a:p>
            <a:pPr lvl="0"/>
            <a:r>
              <a:rPr lang="da-DK" dirty="0"/>
              <a:t>Indsæt navn</a:t>
            </a:r>
          </a:p>
        </p:txBody>
      </p:sp>
      <p:sp>
        <p:nvSpPr>
          <p:cNvPr id="10" name="Picture Placeholder 11">
            <a:extLst>
              <a:ext uri="{FF2B5EF4-FFF2-40B4-BE49-F238E27FC236}">
                <a16:creationId xmlns:a16="http://schemas.microsoft.com/office/drawing/2014/main" id="{4B2BBB19-D21C-4967-9129-4CA89D469402}"/>
              </a:ext>
            </a:extLst>
          </p:cNvPr>
          <p:cNvSpPr>
            <a:spLocks noGrp="1"/>
          </p:cNvSpPr>
          <p:nvPr>
            <p:ph type="pic" sz="quarter" idx="15" hasCustomPrompt="1"/>
          </p:nvPr>
        </p:nvSpPr>
        <p:spPr>
          <a:xfrm>
            <a:off x="6275388" y="620712"/>
            <a:ext cx="5221287" cy="5508626"/>
          </a:xfrm>
        </p:spPr>
        <p:txBody>
          <a:bodyPr tIns="72000"/>
          <a:lstStyle>
            <a:lvl1pPr marL="0" indent="0" algn="ctr">
              <a:buNone/>
              <a:defRPr sz="1600"/>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11" name="Date_GeneralDate">
            <a:extLst>
              <a:ext uri="{FF2B5EF4-FFF2-40B4-BE49-F238E27FC236}">
                <a16:creationId xmlns:a16="http://schemas.microsoft.com/office/drawing/2014/main" id="{A409D66F-6316-4000-880B-9A77B3BF4A79}"/>
              </a:ext>
            </a:extLst>
          </p:cNvPr>
          <p:cNvSpPr>
            <a:spLocks noGrp="1"/>
          </p:cNvSpPr>
          <p:nvPr>
            <p:ph type="dt" sz="half" idx="10"/>
          </p:nvPr>
        </p:nvSpPr>
        <p:spPr>
          <a:xfrm>
            <a:off x="636704" y="4490287"/>
            <a:ext cx="3798957" cy="290719"/>
          </a:xfrm>
          <a:prstGeom prst="rect">
            <a:avLst/>
          </a:prstGeom>
        </p:spPr>
        <p:txBody>
          <a:bodyPr/>
          <a:lstStyle>
            <a:lvl1pPr>
              <a:defRPr lang="en-GB" sz="1200" b="1" i="0" dirty="0">
                <a:solidFill>
                  <a:schemeClr val="tx1"/>
                </a:solidFill>
                <a:latin typeface="Poppins Light" panose="00000400000000000000" pitchFamily="2" charset="0"/>
                <a:cs typeface="Poppins Light" panose="00000400000000000000" pitchFamily="2" charset="0"/>
              </a:defRPr>
            </a:lvl1pPr>
          </a:lstStyle>
          <a:p>
            <a:fld id="{51FB9BE3-47E0-4292-9E26-C69874A44701}" type="datetime2">
              <a:rPr lang="da-DK" smtClean="0"/>
              <a:pPr/>
              <a:t>8. september 2025</a:t>
            </a:fld>
            <a:endParaRPr lang="da-DK" dirty="0"/>
          </a:p>
        </p:txBody>
      </p:sp>
    </p:spTree>
    <p:extLst>
      <p:ext uri="{BB962C8B-B14F-4D97-AF65-F5344CB8AC3E}">
        <p14:creationId xmlns:p14="http://schemas.microsoft.com/office/powerpoint/2010/main" val="1363429571"/>
      </p:ext>
    </p:extLst>
  </p:cSld>
  <p:clrMapOvr>
    <a:masterClrMapping/>
  </p:clrMapOvr>
  <p:extLst mod="1">
    <p:ext uri="{DCECCB84-F9BA-43D5-87BE-67443E8EF086}">
      <p15:sldGuideLst xmlns:p15="http://schemas.microsoft.com/office/powerpoint/2012/main">
        <p15:guide id="1" pos="46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J. Forside: 2 linjer + undertitel + logo">
    <p:bg>
      <p:bgPr>
        <a:solidFill>
          <a:schemeClr val="bg1"/>
        </a:solid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F44A129C-D0B4-442E-9965-045DA5BF83A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5324" y="415356"/>
            <a:ext cx="1867783" cy="652009"/>
          </a:xfrm>
          <a:prstGeom prst="rect">
            <a:avLst/>
          </a:prstGeom>
        </p:spPr>
      </p:pic>
      <p:sp>
        <p:nvSpPr>
          <p:cNvPr id="6" name="Title 1">
            <a:extLst>
              <a:ext uri="{FF2B5EF4-FFF2-40B4-BE49-F238E27FC236}">
                <a16:creationId xmlns:a16="http://schemas.microsoft.com/office/drawing/2014/main" id="{CF016564-0B88-46B1-8761-212511E60A06}"/>
              </a:ext>
            </a:extLst>
          </p:cNvPr>
          <p:cNvSpPr>
            <a:spLocks noGrp="1"/>
          </p:cNvSpPr>
          <p:nvPr>
            <p:ph type="ctrTitle" hasCustomPrompt="1"/>
          </p:nvPr>
        </p:nvSpPr>
        <p:spPr>
          <a:xfrm>
            <a:off x="698582" y="2561571"/>
            <a:ext cx="5218031" cy="1509066"/>
          </a:xfrm>
        </p:spPr>
        <p:txBody>
          <a:bodyPr anchor="t"/>
          <a:lstStyle>
            <a:lvl1pPr algn="l">
              <a:defRPr sz="4200"/>
            </a:lvl1pPr>
          </a:lstStyle>
          <a:p>
            <a:r>
              <a:rPr lang="da-DK" dirty="0"/>
              <a:t>Her kan der stå </a:t>
            </a:r>
            <a:br>
              <a:rPr lang="da-DK" dirty="0"/>
            </a:br>
            <a:r>
              <a:rPr lang="da-DK" dirty="0"/>
              <a:t>en titel på to linjer</a:t>
            </a:r>
          </a:p>
        </p:txBody>
      </p:sp>
      <p:sp>
        <p:nvSpPr>
          <p:cNvPr id="7" name="Text Placeholder 7">
            <a:extLst>
              <a:ext uri="{FF2B5EF4-FFF2-40B4-BE49-F238E27FC236}">
                <a16:creationId xmlns:a16="http://schemas.microsoft.com/office/drawing/2014/main" id="{07B3D66D-DB5E-4EC4-9AAD-E8E023F39CE8}"/>
              </a:ext>
            </a:extLst>
          </p:cNvPr>
          <p:cNvSpPr>
            <a:spLocks noGrp="1"/>
          </p:cNvSpPr>
          <p:nvPr>
            <p:ph type="body" sz="quarter" idx="13" hasCustomPrompt="1"/>
          </p:nvPr>
        </p:nvSpPr>
        <p:spPr>
          <a:xfrm>
            <a:off x="731838" y="4296428"/>
            <a:ext cx="3719725" cy="188486"/>
          </a:xfrm>
        </p:spPr>
        <p:txBody>
          <a:bodyPr/>
          <a:lstStyle>
            <a:lvl1pPr marL="0" indent="0">
              <a:buNone/>
              <a:defRPr sz="1200" b="1">
                <a:solidFill>
                  <a:schemeClr val="tx1"/>
                </a:solidFill>
                <a:latin typeface="Poppins ExtraBold" panose="00000900000000000000" pitchFamily="2" charset="0"/>
                <a:cs typeface="Poppins ExtraBold" panose="00000900000000000000" pitchFamily="2" charset="0"/>
              </a:defRPr>
            </a:lvl1pPr>
          </a:lstStyle>
          <a:p>
            <a:pPr lvl="0"/>
            <a:r>
              <a:rPr lang="da-DK" dirty="0"/>
              <a:t>Indsæt navn</a:t>
            </a:r>
          </a:p>
        </p:txBody>
      </p:sp>
      <p:sp>
        <p:nvSpPr>
          <p:cNvPr id="10" name="Picture Placeholder 11">
            <a:extLst>
              <a:ext uri="{FF2B5EF4-FFF2-40B4-BE49-F238E27FC236}">
                <a16:creationId xmlns:a16="http://schemas.microsoft.com/office/drawing/2014/main" id="{4B2BBB19-D21C-4967-9129-4CA89D469402}"/>
              </a:ext>
            </a:extLst>
          </p:cNvPr>
          <p:cNvSpPr>
            <a:spLocks noGrp="1"/>
          </p:cNvSpPr>
          <p:nvPr>
            <p:ph type="pic" sz="quarter" idx="15" hasCustomPrompt="1"/>
          </p:nvPr>
        </p:nvSpPr>
        <p:spPr>
          <a:xfrm>
            <a:off x="6275388" y="620712"/>
            <a:ext cx="5221287" cy="5508626"/>
          </a:xfrm>
        </p:spPr>
        <p:txBody>
          <a:bodyPr tIns="72000"/>
          <a:lstStyle>
            <a:lvl1pPr marL="0" indent="0" algn="ctr">
              <a:buNone/>
              <a:defRPr sz="1600"/>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11" name="Date_GeneralDate">
            <a:extLst>
              <a:ext uri="{FF2B5EF4-FFF2-40B4-BE49-F238E27FC236}">
                <a16:creationId xmlns:a16="http://schemas.microsoft.com/office/drawing/2014/main" id="{A409D66F-6316-4000-880B-9A77B3BF4A79}"/>
              </a:ext>
            </a:extLst>
          </p:cNvPr>
          <p:cNvSpPr>
            <a:spLocks noGrp="1"/>
          </p:cNvSpPr>
          <p:nvPr>
            <p:ph type="dt" sz="half" idx="10"/>
          </p:nvPr>
        </p:nvSpPr>
        <p:spPr>
          <a:xfrm>
            <a:off x="636704" y="4490287"/>
            <a:ext cx="3798957" cy="290719"/>
          </a:xfrm>
          <a:prstGeom prst="rect">
            <a:avLst/>
          </a:prstGeom>
        </p:spPr>
        <p:txBody>
          <a:bodyPr/>
          <a:lstStyle>
            <a:lvl1pPr>
              <a:defRPr lang="en-GB" sz="1200" b="1" i="0" dirty="0">
                <a:solidFill>
                  <a:schemeClr val="tx1"/>
                </a:solidFill>
                <a:latin typeface="Poppins Light" panose="00000400000000000000" pitchFamily="2" charset="0"/>
                <a:cs typeface="Poppins Light" panose="00000400000000000000" pitchFamily="2" charset="0"/>
              </a:defRPr>
            </a:lvl1pPr>
          </a:lstStyle>
          <a:p>
            <a:fld id="{51FB9BE3-47E0-4292-9E26-C69874A44701}" type="datetime2">
              <a:rPr lang="da-DK" smtClean="0"/>
              <a:pPr/>
              <a:t>8. september 2025</a:t>
            </a:fld>
            <a:endParaRPr lang="da-DK" dirty="0"/>
          </a:p>
        </p:txBody>
      </p:sp>
    </p:spTree>
    <p:extLst>
      <p:ext uri="{BB962C8B-B14F-4D97-AF65-F5344CB8AC3E}">
        <p14:creationId xmlns:p14="http://schemas.microsoft.com/office/powerpoint/2010/main" val="3440529525"/>
      </p:ext>
    </p:extLst>
  </p:cSld>
  <p:clrMapOvr>
    <a:masterClrMapping/>
  </p:clrMapOvr>
  <p:extLst mod="1">
    <p:ext uri="{DCECCB84-F9BA-43D5-87BE-67443E8EF086}">
      <p15:sldGuideLst xmlns:p15="http://schemas.microsoft.com/office/powerpoint/2012/main">
        <p15:guide id="1" pos="461" userDrawn="1">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A. Agenda (mørkeblå)">
    <p:bg>
      <p:bgPr>
        <a:solidFill>
          <a:srgbClr val="001F32"/>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bg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bg1"/>
                </a:solidFill>
              </a:defRPr>
            </a:lvl1pPr>
          </a:lstStyle>
          <a:p>
            <a:pPr lvl="0"/>
            <a:r>
              <a:rPr lang="da-DK" dirty="0"/>
              <a:t>Her kan der stå punkter til agendaen</a:t>
            </a:r>
          </a:p>
        </p:txBody>
      </p:sp>
      <p:sp>
        <p:nvSpPr>
          <p:cNvPr id="5" name="Picture Placeholder 7">
            <a:extLst>
              <a:ext uri="{FF2B5EF4-FFF2-40B4-BE49-F238E27FC236}">
                <a16:creationId xmlns:a16="http://schemas.microsoft.com/office/drawing/2014/main" id="{6C612D47-BDC0-4ED6-AC3D-3410D3927587}"/>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spcBef>
                <a:spcPts val="0"/>
              </a:spcBef>
              <a:buNone/>
              <a:defRPr sz="1200" b="0" i="0">
                <a:solidFill>
                  <a:schemeClr val="bg1"/>
                </a:solidFill>
                <a:latin typeface="Poppins Light" pitchFamily="2" charset="77"/>
                <a:cs typeface="Poppins Light" pitchFamily="2" charset="77"/>
              </a:defRPr>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Tree>
    <p:extLst>
      <p:ext uri="{BB962C8B-B14F-4D97-AF65-F5344CB8AC3E}">
        <p14:creationId xmlns:p14="http://schemas.microsoft.com/office/powerpoint/2010/main" val="49072023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B. Agenda (lyseblå)">
    <p:bg>
      <p:bgPr>
        <a:solidFill>
          <a:srgbClr val="D9F0FF"/>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tx1"/>
                </a:solidFill>
              </a:defRPr>
            </a:lvl1pPr>
          </a:lstStyle>
          <a:p>
            <a:pPr lvl="0"/>
            <a:r>
              <a:rPr lang="da-DK" dirty="0"/>
              <a:t>Her kan der stå punkter til agendaen</a:t>
            </a:r>
          </a:p>
        </p:txBody>
      </p:sp>
      <p:sp>
        <p:nvSpPr>
          <p:cNvPr id="5" name="Picture Placeholder 7">
            <a:extLst>
              <a:ext uri="{FF2B5EF4-FFF2-40B4-BE49-F238E27FC236}">
                <a16:creationId xmlns:a16="http://schemas.microsoft.com/office/drawing/2014/main" id="{6C612D47-BDC0-4ED6-AC3D-3410D3927587}"/>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spcBef>
                <a:spcPts val="0"/>
              </a:spcBef>
              <a:buNone/>
              <a:defRPr sz="1200" b="0" i="0">
                <a:solidFill>
                  <a:schemeClr val="tx1"/>
                </a:solidFill>
                <a:latin typeface="Poppins Light" pitchFamily="2" charset="77"/>
                <a:cs typeface="Poppins Light" pitchFamily="2" charset="77"/>
              </a:defRPr>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Tree>
    <p:extLst>
      <p:ext uri="{BB962C8B-B14F-4D97-AF65-F5344CB8AC3E}">
        <p14:creationId xmlns:p14="http://schemas.microsoft.com/office/powerpoint/2010/main" val="182282254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 Agenda (hvid)">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tx1"/>
                </a:solidFill>
              </a:defRPr>
            </a:lvl1pPr>
          </a:lstStyle>
          <a:p>
            <a:pPr lvl="0"/>
            <a:r>
              <a:rPr lang="da-DK" dirty="0"/>
              <a:t>Her kan der stå punkter til agendaen</a:t>
            </a:r>
          </a:p>
        </p:txBody>
      </p:sp>
      <p:sp>
        <p:nvSpPr>
          <p:cNvPr id="5" name="Picture Placeholder 7">
            <a:extLst>
              <a:ext uri="{FF2B5EF4-FFF2-40B4-BE49-F238E27FC236}">
                <a16:creationId xmlns:a16="http://schemas.microsoft.com/office/drawing/2014/main" id="{6C612D47-BDC0-4ED6-AC3D-3410D3927587}"/>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spcBef>
                <a:spcPts val="0"/>
              </a:spcBef>
              <a:buNone/>
              <a:defRPr sz="1200" b="0" i="0">
                <a:solidFill>
                  <a:schemeClr val="tx1"/>
                </a:solidFill>
                <a:latin typeface="Poppins Light" pitchFamily="2" charset="77"/>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207858442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D. Agenda + sidetal (mørkeblå)">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lvl="0"/>
            <a:r>
              <a:rPr lang="da-DK" dirty="0"/>
              <a:t>Her kan der stå et punkt</a:t>
            </a:r>
          </a:p>
          <a:p>
            <a:pPr lvl="0"/>
            <a:r>
              <a:rPr lang="da-DK" dirty="0"/>
              <a:t>Her kan der stå et punkt</a:t>
            </a:r>
          </a:p>
        </p:txBody>
      </p:sp>
      <p:sp>
        <p:nvSpPr>
          <p:cNvPr id="5" name="Picture Placeholder 7">
            <a:extLst>
              <a:ext uri="{FF2B5EF4-FFF2-40B4-BE49-F238E27FC236}">
                <a16:creationId xmlns:a16="http://schemas.microsoft.com/office/drawing/2014/main" id="{6C612D47-BDC0-4ED6-AC3D-3410D3927587}"/>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spcBef>
                <a:spcPts val="0"/>
              </a:spcBef>
              <a:buNone/>
              <a:defRPr sz="1200" b="0" i="0">
                <a:solidFill>
                  <a:schemeClr val="tx1"/>
                </a:solidFill>
                <a:latin typeface="Poppins Light" pitchFamily="2" charset="77"/>
                <a:cs typeface="Poppins Light" pitchFamily="2" charset="77"/>
              </a:defRPr>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Tree>
    <p:extLst>
      <p:ext uri="{BB962C8B-B14F-4D97-AF65-F5344CB8AC3E}">
        <p14:creationId xmlns:p14="http://schemas.microsoft.com/office/powerpoint/2010/main" val="73509019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E. Agenda + sidetal (lyseblå)">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marL="285750" marR="0" lvl="0" indent="-285750" algn="l" defTabSz="914400" rtl="0" eaLnBrk="1" fontAlgn="auto" latinLnBrk="0" hangingPunct="1">
              <a:lnSpc>
                <a:spcPct val="90000"/>
              </a:lnSpc>
              <a:spcBef>
                <a:spcPts val="1000"/>
              </a:spcBef>
              <a:spcAft>
                <a:spcPts val="0"/>
              </a:spcAft>
              <a:buClrTx/>
              <a:buSzTx/>
              <a:buFontTx/>
              <a:buBlip>
                <a:blip r:embed="rId3"/>
              </a:buBlip>
              <a:tabLst/>
              <a:defRPr/>
            </a:pPr>
            <a:r>
              <a:rPr lang="da-DK" dirty="0"/>
              <a:t>Her kan der stå et punkt</a:t>
            </a:r>
          </a:p>
          <a:p>
            <a:pPr marL="285750" marR="0" lvl="0" indent="-285750" algn="l" defTabSz="914400" rtl="0" eaLnBrk="1" fontAlgn="auto" latinLnBrk="0" hangingPunct="1">
              <a:lnSpc>
                <a:spcPct val="90000"/>
              </a:lnSpc>
              <a:spcBef>
                <a:spcPts val="1000"/>
              </a:spcBef>
              <a:spcAft>
                <a:spcPts val="0"/>
              </a:spcAft>
              <a:buClrTx/>
              <a:buSzTx/>
              <a:buFontTx/>
              <a:buBlip>
                <a:blip r:embed="rId3"/>
              </a:buBlip>
              <a:tabLst/>
              <a:defRPr/>
            </a:pPr>
            <a:r>
              <a:rPr lang="da-DK" dirty="0"/>
              <a:t>Her kan der stå et punkt</a:t>
            </a:r>
          </a:p>
          <a:p>
            <a:pPr lvl="0"/>
            <a:endParaRPr lang="da-DK" dirty="0"/>
          </a:p>
        </p:txBody>
      </p:sp>
      <p:sp>
        <p:nvSpPr>
          <p:cNvPr id="5" name="Picture Placeholder 7">
            <a:extLst>
              <a:ext uri="{FF2B5EF4-FFF2-40B4-BE49-F238E27FC236}">
                <a16:creationId xmlns:a16="http://schemas.microsoft.com/office/drawing/2014/main" id="{6C612D47-BDC0-4ED6-AC3D-3410D3927587}"/>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spcBef>
                <a:spcPts val="0"/>
              </a:spcBef>
              <a:buNone/>
              <a:defRPr sz="1200" b="0" i="0">
                <a:solidFill>
                  <a:schemeClr val="tx1"/>
                </a:solidFill>
                <a:latin typeface="Poppins Light" pitchFamily="2" charset="77"/>
                <a:cs typeface="Poppins Light" pitchFamily="2" charset="77"/>
              </a:defRPr>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Tree>
    <p:extLst>
      <p:ext uri="{BB962C8B-B14F-4D97-AF65-F5344CB8AC3E}">
        <p14:creationId xmlns:p14="http://schemas.microsoft.com/office/powerpoint/2010/main" val="134628674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F. Agenda + sidetal (lyserød)">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lvl="0"/>
            <a:r>
              <a:rPr lang="da-DK" dirty="0"/>
              <a:t>Her kan der stå et punkt</a:t>
            </a:r>
          </a:p>
          <a:p>
            <a:pPr lvl="0"/>
            <a:r>
              <a:rPr lang="da-DK" dirty="0"/>
              <a:t>Her kan der stå et punkt</a:t>
            </a:r>
          </a:p>
        </p:txBody>
      </p:sp>
      <p:sp>
        <p:nvSpPr>
          <p:cNvPr id="5" name="Picture Placeholder 7">
            <a:extLst>
              <a:ext uri="{FF2B5EF4-FFF2-40B4-BE49-F238E27FC236}">
                <a16:creationId xmlns:a16="http://schemas.microsoft.com/office/drawing/2014/main" id="{6C612D47-BDC0-4ED6-AC3D-3410D3927587}"/>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spcBef>
                <a:spcPts val="0"/>
              </a:spcBef>
              <a:buNone/>
              <a:defRPr sz="1200" b="0" i="0">
                <a:solidFill>
                  <a:schemeClr val="tx1"/>
                </a:solidFill>
                <a:latin typeface="Poppins Light" pitchFamily="2" charset="77"/>
                <a:cs typeface="Poppins Light" pitchFamily="2" charset="77"/>
              </a:defRPr>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Tree>
    <p:extLst>
      <p:ext uri="{BB962C8B-B14F-4D97-AF65-F5344CB8AC3E}">
        <p14:creationId xmlns:p14="http://schemas.microsoft.com/office/powerpoint/2010/main" val="69102104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G. Agenda + ikon (hvid/blå)">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algn="l">
              <a:defRPr sz="1600">
                <a:solidFill>
                  <a:schemeClr val="tx1"/>
                </a:solidFill>
              </a:defRPr>
            </a:lvl1pPr>
          </a:lstStyle>
          <a:p>
            <a:pPr lvl="0"/>
            <a:r>
              <a:rPr lang="da-DK" dirty="0"/>
              <a:t>Her kan der stå punkter til agendaen</a:t>
            </a:r>
          </a:p>
        </p:txBody>
      </p:sp>
      <p:sp>
        <p:nvSpPr>
          <p:cNvPr id="5" name="Rektangel 4">
            <a:extLst>
              <a:ext uri="{FF2B5EF4-FFF2-40B4-BE49-F238E27FC236}">
                <a16:creationId xmlns:a16="http://schemas.microsoft.com/office/drawing/2014/main" id="{AC2B1F02-90CA-4E78-BFE6-7AA2256B968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icture Placeholder 7">
            <a:extLst>
              <a:ext uri="{FF2B5EF4-FFF2-40B4-BE49-F238E27FC236}">
                <a16:creationId xmlns:a16="http://schemas.microsoft.com/office/drawing/2014/main" id="{BDE82455-D7FE-45DB-955E-A8691C569E63}"/>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Poppins Light" pitchFamily="2" charset="77"/>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163354349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H. Agenda + ikon (hvid/lyseblå)">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algn="l">
              <a:defRPr sz="1600">
                <a:solidFill>
                  <a:schemeClr val="tx1"/>
                </a:solidFill>
              </a:defRPr>
            </a:lvl1pPr>
          </a:lstStyle>
          <a:p>
            <a:pPr lvl="0"/>
            <a:r>
              <a:rPr lang="da-DK" dirty="0"/>
              <a:t>Her kan der stå punkter til agendaen</a:t>
            </a:r>
          </a:p>
        </p:txBody>
      </p:sp>
      <p:sp>
        <p:nvSpPr>
          <p:cNvPr id="5" name="Rektangel 4">
            <a:extLst>
              <a:ext uri="{FF2B5EF4-FFF2-40B4-BE49-F238E27FC236}">
                <a16:creationId xmlns:a16="http://schemas.microsoft.com/office/drawing/2014/main" id="{AC2B1F02-90CA-4E78-BFE6-7AA2256B968D}"/>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icture Placeholder 7">
            <a:extLst>
              <a:ext uri="{FF2B5EF4-FFF2-40B4-BE49-F238E27FC236}">
                <a16:creationId xmlns:a16="http://schemas.microsoft.com/office/drawing/2014/main" id="{BDE82455-D7FE-45DB-955E-A8691C569E63}"/>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tx1"/>
                </a:solidFill>
                <a:latin typeface="Poppins Light" pitchFamily="2" charset="77"/>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166505825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A. Medarbejderpræsentation">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BDF3F0CB-FC91-4296-5A01-DC07238D2A61}"/>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Pladsholder til tekst 2">
            <a:extLst>
              <a:ext uri="{FF2B5EF4-FFF2-40B4-BE49-F238E27FC236}">
                <a16:creationId xmlns:a16="http://schemas.microsoft.com/office/drawing/2014/main" id="{73CAACCE-940F-DBB4-AE47-05F32F205CC1}"/>
              </a:ext>
            </a:extLst>
          </p:cNvPr>
          <p:cNvSpPr>
            <a:spLocks noGrp="1"/>
          </p:cNvSpPr>
          <p:nvPr>
            <p:ph type="body" sz="quarter" idx="19" hasCustomPrompt="1"/>
          </p:nvPr>
        </p:nvSpPr>
        <p:spPr>
          <a:xfrm>
            <a:off x="1018434" y="5223453"/>
            <a:ext cx="4058832" cy="189010"/>
          </a:xfrm>
          <a:prstGeom prst="rect">
            <a:avLst/>
          </a:prstGeom>
        </p:spPr>
        <p:txBody>
          <a:bodyPr/>
          <a:lstStyle>
            <a:lvl1pPr marL="0" indent="0">
              <a:buFontTx/>
              <a:buNone/>
              <a:defRPr sz="1400" b="1" i="0">
                <a:solidFill>
                  <a:srgbClr val="001F33"/>
                </a:solidFill>
                <a:latin typeface="Poppins SemiBold" pitchFamily="2" charset="77"/>
                <a:cs typeface="Poppins SemiBold" pitchFamily="2" charset="77"/>
              </a:defRPr>
            </a:lvl1pPr>
          </a:lstStyle>
          <a:p>
            <a:r>
              <a:rPr lang="da-DK" dirty="0"/>
              <a:t>Tilføj navn</a:t>
            </a:r>
          </a:p>
        </p:txBody>
      </p:sp>
      <p:sp>
        <p:nvSpPr>
          <p:cNvPr id="9" name="Pladsholder til tekst 3">
            <a:extLst>
              <a:ext uri="{FF2B5EF4-FFF2-40B4-BE49-F238E27FC236}">
                <a16:creationId xmlns:a16="http://schemas.microsoft.com/office/drawing/2014/main" id="{7662DA17-1FFF-E8C1-D98D-04055AF75BF7}"/>
              </a:ext>
            </a:extLst>
          </p:cNvPr>
          <p:cNvSpPr>
            <a:spLocks noGrp="1"/>
          </p:cNvSpPr>
          <p:nvPr>
            <p:ph type="body" sz="quarter" idx="20" hasCustomPrompt="1"/>
          </p:nvPr>
        </p:nvSpPr>
        <p:spPr>
          <a:xfrm>
            <a:off x="1017796" y="5464176"/>
            <a:ext cx="4058832" cy="189011"/>
          </a:xfrm>
          <a:prstGeom prst="rect">
            <a:avLst/>
          </a:prstGeom>
        </p:spPr>
        <p:txBody>
          <a:bodyPr/>
          <a:lstStyle>
            <a:lvl1pPr marL="0" indent="0">
              <a:buFontTx/>
              <a:buNone/>
              <a:defRPr sz="1400" b="0" i="0">
                <a:solidFill>
                  <a:srgbClr val="001F33"/>
                </a:solidFill>
                <a:latin typeface="Poppins Light" pitchFamily="2" charset="77"/>
                <a:cs typeface="Poppins Light" pitchFamily="2" charset="77"/>
              </a:defRPr>
            </a:lvl1pPr>
          </a:lstStyle>
          <a:p>
            <a:r>
              <a:rPr lang="da-DK" dirty="0"/>
              <a:t>Tilføj Titel</a:t>
            </a:r>
          </a:p>
        </p:txBody>
      </p:sp>
      <p:sp>
        <p:nvSpPr>
          <p:cNvPr id="12" name="Picture Placeholder 7">
            <a:extLst>
              <a:ext uri="{FF2B5EF4-FFF2-40B4-BE49-F238E27FC236}">
                <a16:creationId xmlns:a16="http://schemas.microsoft.com/office/drawing/2014/main" id="{6B15E32F-24CA-70C1-78FF-DA2323F159ED}"/>
              </a:ext>
            </a:extLst>
          </p:cNvPr>
          <p:cNvSpPr>
            <a:spLocks noGrp="1"/>
          </p:cNvSpPr>
          <p:nvPr>
            <p:ph type="pic" sz="quarter" idx="13" hasCustomPrompt="1"/>
          </p:nvPr>
        </p:nvSpPr>
        <p:spPr>
          <a:xfrm>
            <a:off x="1018096" y="1315035"/>
            <a:ext cx="4058533" cy="3750574"/>
          </a:xfrm>
          <a:prstGeom prst="rect">
            <a:avLst/>
          </a:prstGeom>
          <a:solidFill>
            <a:schemeClr val="bg1">
              <a:alpha val="30000"/>
            </a:schemeClr>
          </a:solidFill>
        </p:spPr>
        <p:txBody>
          <a:bodyPr tIns="36000"/>
          <a:lstStyle>
            <a:lvl1pPr marL="0" indent="0" algn="ctr">
              <a:lnSpc>
                <a:spcPct val="100000"/>
              </a:lnSpc>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grpSp>
        <p:nvGrpSpPr>
          <p:cNvPr id="13" name="Gruppe 12">
            <a:extLst>
              <a:ext uri="{FF2B5EF4-FFF2-40B4-BE49-F238E27FC236}">
                <a16:creationId xmlns:a16="http://schemas.microsoft.com/office/drawing/2014/main" id="{40DAB8DB-600D-ECD0-1642-9EE1C60131D7}"/>
              </a:ext>
            </a:extLst>
          </p:cNvPr>
          <p:cNvGrpSpPr/>
          <p:nvPr userDrawn="1"/>
        </p:nvGrpSpPr>
        <p:grpSpPr>
          <a:xfrm rot="10800000">
            <a:off x="5391767" y="0"/>
            <a:ext cx="1059308" cy="6858000"/>
            <a:chOff x="4166282" y="0"/>
            <a:chExt cx="1059308" cy="6858000"/>
          </a:xfrm>
          <a:solidFill>
            <a:schemeClr val="bg1"/>
          </a:solidFill>
        </p:grpSpPr>
        <p:sp>
          <p:nvSpPr>
            <p:cNvPr id="14" name="Rektangel 13">
              <a:extLst>
                <a:ext uri="{FF2B5EF4-FFF2-40B4-BE49-F238E27FC236}">
                  <a16:creationId xmlns:a16="http://schemas.microsoft.com/office/drawing/2014/main" id="{2246681C-0099-982D-9166-EBEF996AD1A3}"/>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5" name="Triangle 5">
              <a:extLst>
                <a:ext uri="{FF2B5EF4-FFF2-40B4-BE49-F238E27FC236}">
                  <a16:creationId xmlns:a16="http://schemas.microsoft.com/office/drawing/2014/main" id="{420AF857-5AF0-3C93-908F-F9176312DA0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6" name="Pladsholder til tekst 4">
            <a:extLst>
              <a:ext uri="{FF2B5EF4-FFF2-40B4-BE49-F238E27FC236}">
                <a16:creationId xmlns:a16="http://schemas.microsoft.com/office/drawing/2014/main" id="{B65481D4-9B88-58BA-1683-C2444A50F630}"/>
              </a:ext>
            </a:extLst>
          </p:cNvPr>
          <p:cNvSpPr>
            <a:spLocks noGrp="1"/>
          </p:cNvSpPr>
          <p:nvPr>
            <p:ph type="body" sz="quarter" idx="16" hasCustomPrompt="1"/>
          </p:nvPr>
        </p:nvSpPr>
        <p:spPr>
          <a:xfrm>
            <a:off x="6875535" y="2618141"/>
            <a:ext cx="4745701" cy="1875717"/>
          </a:xfrm>
          <a:prstGeom prst="rect">
            <a:avLst/>
          </a:prstGeom>
        </p:spPr>
        <p:txBody>
          <a:bodyPr/>
          <a:lstStyle>
            <a:lvl1pPr marL="0" indent="0">
              <a:buNone/>
              <a:defRPr sz="4000" b="1" i="0">
                <a:solidFill>
                  <a:schemeClr val="accent3"/>
                </a:solidFill>
                <a:latin typeface="Poppins ExtraBold" pitchFamily="2" charset="77"/>
                <a:cs typeface="Poppins ExtraBold" pitchFamily="2" charset="77"/>
              </a:defRPr>
            </a:lvl1pPr>
          </a:lstStyle>
          <a:p>
            <a:r>
              <a:rPr lang="da-DK" dirty="0"/>
              <a:t>”Her kan der stå et kort citat fra oplægsholderen”</a:t>
            </a:r>
          </a:p>
        </p:txBody>
      </p:sp>
      <p:sp>
        <p:nvSpPr>
          <p:cNvPr id="2" name="Pladsholder til slidenummer 1">
            <a:extLst>
              <a:ext uri="{FF2B5EF4-FFF2-40B4-BE49-F238E27FC236}">
                <a16:creationId xmlns:a16="http://schemas.microsoft.com/office/drawing/2014/main" id="{3D515CF3-6474-E8C9-B271-654A97207D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4744388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B. Medarbejderpræsentationer">
    <p:bg>
      <p:bgPr>
        <a:solidFill>
          <a:schemeClr val="bg1"/>
        </a:solidFill>
        <a:effectLst/>
      </p:bgPr>
    </p:bg>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57E0D8D4-0B7C-CF9F-37FF-1A198A32FF3F}"/>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0" name="Picture Placeholder 7">
            <a:extLst>
              <a:ext uri="{FF2B5EF4-FFF2-40B4-BE49-F238E27FC236}">
                <a16:creationId xmlns:a16="http://schemas.microsoft.com/office/drawing/2014/main" id="{8202E2DD-FC31-165A-FDB7-20C8BF8955CA}"/>
              </a:ext>
            </a:extLst>
          </p:cNvPr>
          <p:cNvSpPr>
            <a:spLocks noGrp="1"/>
          </p:cNvSpPr>
          <p:nvPr>
            <p:ph type="pic" sz="quarter" idx="13" hasCustomPrompt="1"/>
          </p:nvPr>
        </p:nvSpPr>
        <p:spPr>
          <a:xfrm>
            <a:off x="1018096" y="1315035"/>
            <a:ext cx="4058533" cy="3750574"/>
          </a:xfrm>
          <a:prstGeom prst="rect">
            <a:avLst/>
          </a:prstGeom>
        </p:spPr>
        <p:txBody>
          <a:bodyPr tIns="36000"/>
          <a:lstStyle>
            <a:lvl1pPr marL="0" indent="0" algn="ctr">
              <a:lnSpc>
                <a:spcPct val="100000"/>
              </a:lnSpc>
              <a:spcBef>
                <a:spcPts val="0"/>
              </a:spcBef>
              <a:buNone/>
              <a:defRPr sz="1400" b="0" i="0">
                <a:solidFill>
                  <a:schemeClr val="bg1"/>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sp>
        <p:nvSpPr>
          <p:cNvPr id="21" name="Picture Placeholder 7">
            <a:extLst>
              <a:ext uri="{FF2B5EF4-FFF2-40B4-BE49-F238E27FC236}">
                <a16:creationId xmlns:a16="http://schemas.microsoft.com/office/drawing/2014/main" id="{D084CF44-3348-B48D-2BBD-79405FD8C565}"/>
              </a:ext>
            </a:extLst>
          </p:cNvPr>
          <p:cNvSpPr>
            <a:spLocks noGrp="1"/>
          </p:cNvSpPr>
          <p:nvPr>
            <p:ph type="pic" sz="quarter" idx="16" hasCustomPrompt="1"/>
          </p:nvPr>
        </p:nvSpPr>
        <p:spPr>
          <a:xfrm>
            <a:off x="7115033" y="1315035"/>
            <a:ext cx="4058533" cy="3750574"/>
          </a:xfrm>
          <a:prstGeom prst="rect">
            <a:avLst/>
          </a:prstGeom>
          <a:solidFill>
            <a:schemeClr val="bg1">
              <a:alpha val="30000"/>
            </a:schemeClr>
          </a:solidFill>
        </p:spPr>
        <p:txBody>
          <a:bodyPr tIns="36000"/>
          <a:lstStyle>
            <a:lvl1pPr marL="0" indent="0" algn="ctr">
              <a:lnSpc>
                <a:spcPct val="100000"/>
              </a:lnSpc>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sp>
        <p:nvSpPr>
          <p:cNvPr id="22" name="Pladsholder til tekst 2">
            <a:extLst>
              <a:ext uri="{FF2B5EF4-FFF2-40B4-BE49-F238E27FC236}">
                <a16:creationId xmlns:a16="http://schemas.microsoft.com/office/drawing/2014/main" id="{C79FD2F9-0BA8-525F-1F06-DD4853666073}"/>
              </a:ext>
            </a:extLst>
          </p:cNvPr>
          <p:cNvSpPr>
            <a:spLocks noGrp="1"/>
          </p:cNvSpPr>
          <p:nvPr>
            <p:ph type="body" sz="quarter" idx="14" hasCustomPrompt="1"/>
          </p:nvPr>
        </p:nvSpPr>
        <p:spPr>
          <a:xfrm>
            <a:off x="1018434" y="5223453"/>
            <a:ext cx="4058832" cy="189010"/>
          </a:xfrm>
          <a:prstGeom prst="rect">
            <a:avLst/>
          </a:prstGeom>
        </p:spPr>
        <p:txBody>
          <a:bodyPr/>
          <a:lstStyle>
            <a:lvl1pPr marL="0" indent="0">
              <a:buFontTx/>
              <a:buNone/>
              <a:defRPr sz="1400" b="1" i="0">
                <a:solidFill>
                  <a:schemeClr val="bg1"/>
                </a:solidFill>
                <a:latin typeface="Poppins SemiBold" pitchFamily="2" charset="77"/>
                <a:cs typeface="Poppins SemiBold" pitchFamily="2" charset="77"/>
              </a:defRPr>
            </a:lvl1pPr>
          </a:lstStyle>
          <a:p>
            <a:r>
              <a:rPr lang="da-DK" dirty="0"/>
              <a:t>Tilføj navn</a:t>
            </a:r>
          </a:p>
        </p:txBody>
      </p:sp>
      <p:sp>
        <p:nvSpPr>
          <p:cNvPr id="23" name="Pladsholder til tekst 3">
            <a:extLst>
              <a:ext uri="{FF2B5EF4-FFF2-40B4-BE49-F238E27FC236}">
                <a16:creationId xmlns:a16="http://schemas.microsoft.com/office/drawing/2014/main" id="{34CBCE50-1901-F768-9258-E9DC734CCAD1}"/>
              </a:ext>
            </a:extLst>
          </p:cNvPr>
          <p:cNvSpPr>
            <a:spLocks noGrp="1"/>
          </p:cNvSpPr>
          <p:nvPr>
            <p:ph type="body" sz="quarter" idx="15" hasCustomPrompt="1"/>
          </p:nvPr>
        </p:nvSpPr>
        <p:spPr>
          <a:xfrm>
            <a:off x="1017796" y="5464176"/>
            <a:ext cx="4058832" cy="189011"/>
          </a:xfrm>
          <a:prstGeom prst="rect">
            <a:avLst/>
          </a:prstGeom>
        </p:spPr>
        <p:txBody>
          <a:bodyPr/>
          <a:lstStyle>
            <a:lvl1pPr marL="0" indent="0">
              <a:buFontTx/>
              <a:buNone/>
              <a:defRPr sz="1400" b="0" i="0">
                <a:solidFill>
                  <a:schemeClr val="bg1"/>
                </a:solidFill>
                <a:latin typeface="Poppins Light" pitchFamily="2" charset="77"/>
                <a:cs typeface="Poppins Light" pitchFamily="2" charset="77"/>
              </a:defRPr>
            </a:lvl1pPr>
          </a:lstStyle>
          <a:p>
            <a:r>
              <a:rPr lang="da-DK" dirty="0"/>
              <a:t>Tilføj titel</a:t>
            </a:r>
          </a:p>
        </p:txBody>
      </p:sp>
      <p:sp>
        <p:nvSpPr>
          <p:cNvPr id="24" name="Pladsholder til tekst 5">
            <a:extLst>
              <a:ext uri="{FF2B5EF4-FFF2-40B4-BE49-F238E27FC236}">
                <a16:creationId xmlns:a16="http://schemas.microsoft.com/office/drawing/2014/main" id="{02848FAA-5FD3-B008-0151-88C678C9BB39}"/>
              </a:ext>
            </a:extLst>
          </p:cNvPr>
          <p:cNvSpPr>
            <a:spLocks noGrp="1"/>
          </p:cNvSpPr>
          <p:nvPr>
            <p:ph type="body" sz="quarter" idx="17" hasCustomPrompt="1"/>
          </p:nvPr>
        </p:nvSpPr>
        <p:spPr>
          <a:xfrm>
            <a:off x="7115371" y="5223453"/>
            <a:ext cx="4058832" cy="189010"/>
          </a:xfrm>
          <a:prstGeom prst="rect">
            <a:avLst/>
          </a:prstGeom>
        </p:spPr>
        <p:txBody>
          <a:bodyPr/>
          <a:lstStyle>
            <a:lvl1pPr marL="0" indent="0">
              <a:buFontTx/>
              <a:buNone/>
              <a:defRPr sz="1400" b="1" i="0">
                <a:solidFill>
                  <a:srgbClr val="001F33"/>
                </a:solidFill>
                <a:latin typeface="Poppins SemiBold" pitchFamily="2" charset="77"/>
                <a:cs typeface="Poppins SemiBold" pitchFamily="2" charset="77"/>
              </a:defRPr>
            </a:lvl1pPr>
          </a:lstStyle>
          <a:p>
            <a:r>
              <a:rPr lang="da-DK" dirty="0"/>
              <a:t>Tilføj navn</a:t>
            </a:r>
          </a:p>
        </p:txBody>
      </p:sp>
      <p:sp>
        <p:nvSpPr>
          <p:cNvPr id="25" name="Pladsholder til tekst 6">
            <a:extLst>
              <a:ext uri="{FF2B5EF4-FFF2-40B4-BE49-F238E27FC236}">
                <a16:creationId xmlns:a16="http://schemas.microsoft.com/office/drawing/2014/main" id="{5B7886DE-7902-750B-42DD-5E9A8219F935}"/>
              </a:ext>
            </a:extLst>
          </p:cNvPr>
          <p:cNvSpPr>
            <a:spLocks noGrp="1"/>
          </p:cNvSpPr>
          <p:nvPr>
            <p:ph type="body" sz="quarter" idx="18" hasCustomPrompt="1"/>
          </p:nvPr>
        </p:nvSpPr>
        <p:spPr>
          <a:xfrm>
            <a:off x="7114733" y="5464176"/>
            <a:ext cx="4058832" cy="189011"/>
          </a:xfrm>
          <a:prstGeom prst="rect">
            <a:avLst/>
          </a:prstGeom>
        </p:spPr>
        <p:txBody>
          <a:bodyPr/>
          <a:lstStyle>
            <a:lvl1pPr marL="0" indent="0">
              <a:buFontTx/>
              <a:buNone/>
              <a:defRPr sz="1400" b="0" i="0">
                <a:solidFill>
                  <a:srgbClr val="001F33"/>
                </a:solidFill>
                <a:latin typeface="Poppins Light" pitchFamily="2" charset="77"/>
                <a:cs typeface="Poppins Light" pitchFamily="2" charset="77"/>
              </a:defRPr>
            </a:lvl1pPr>
          </a:lstStyle>
          <a:p>
            <a:r>
              <a:rPr lang="da-DK" dirty="0"/>
              <a:t>Tilføj titel</a:t>
            </a:r>
          </a:p>
        </p:txBody>
      </p:sp>
      <p:sp>
        <p:nvSpPr>
          <p:cNvPr id="2" name="Pladsholder til slidenummer 1">
            <a:extLst>
              <a:ext uri="{FF2B5EF4-FFF2-40B4-BE49-F238E27FC236}">
                <a16:creationId xmlns:a16="http://schemas.microsoft.com/office/drawing/2014/main" id="{330C2E2F-04D2-1468-D82A-FF1397CF9E3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7713141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 Agenda (mørkeblå)">
    <p:bg>
      <p:bgPr>
        <a:solidFill>
          <a:srgbClr val="001F32"/>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bg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bg1"/>
                </a:solidFill>
              </a:defRPr>
            </a:lvl1pPr>
          </a:lstStyle>
          <a:p>
            <a:pPr lvl="0"/>
            <a:r>
              <a:rPr lang="da-DK" dirty="0"/>
              <a:t>Her kan der stå punkter til agendaen</a:t>
            </a:r>
          </a:p>
        </p:txBody>
      </p:sp>
      <p:sp>
        <p:nvSpPr>
          <p:cNvPr id="5" name="Picture Placeholder 7">
            <a:extLst>
              <a:ext uri="{FF2B5EF4-FFF2-40B4-BE49-F238E27FC236}">
                <a16:creationId xmlns:a16="http://schemas.microsoft.com/office/drawing/2014/main" id="{6C612D47-BDC0-4ED6-AC3D-3410D3927587}"/>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spcBef>
                <a:spcPts val="0"/>
              </a:spcBef>
              <a:buNone/>
              <a:defRPr sz="1200" b="0" i="0">
                <a:solidFill>
                  <a:schemeClr val="bg1"/>
                </a:solidFill>
                <a:latin typeface="Poppins Light" pitchFamily="2" charset="77"/>
                <a:cs typeface="Poppins Light" pitchFamily="2" charset="77"/>
              </a:defRPr>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Tree>
    <p:extLst>
      <p:ext uri="{BB962C8B-B14F-4D97-AF65-F5344CB8AC3E}">
        <p14:creationId xmlns:p14="http://schemas.microsoft.com/office/powerpoint/2010/main" val="165806511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A. Breakerslide + undertitel (mørkeblå)">
    <p:bg>
      <p:bgPr>
        <a:solidFill>
          <a:srgbClr val="001F32"/>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8" name="Title 1">
            <a:extLst>
              <a:ext uri="{FF2B5EF4-FFF2-40B4-BE49-F238E27FC236}">
                <a16:creationId xmlns:a16="http://schemas.microsoft.com/office/drawing/2014/main" id="{64FE087A-98E0-4674-AFD3-9CD1E1437B17}"/>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bg1"/>
                </a:solidFill>
                <a:latin typeface="Poppins ExtraBold" pitchFamily="2" charset="77"/>
                <a:cs typeface="Poppins ExtraBold" pitchFamily="2" charset="77"/>
              </a:defRPr>
            </a:lvl1pPr>
          </a:lstStyle>
          <a:p>
            <a:r>
              <a:rPr lang="da-DK" dirty="0"/>
              <a:t>Her kan der stå en</a:t>
            </a:r>
            <a:br>
              <a:rPr lang="da-DK" dirty="0"/>
            </a:br>
            <a:r>
              <a:rPr lang="da-DK" dirty="0"/>
              <a:t>titel på breaker slidet</a:t>
            </a:r>
          </a:p>
        </p:txBody>
      </p:sp>
      <p:sp>
        <p:nvSpPr>
          <p:cNvPr id="9" name="Subtitle 2">
            <a:extLst>
              <a:ext uri="{FF2B5EF4-FFF2-40B4-BE49-F238E27FC236}">
                <a16:creationId xmlns:a16="http://schemas.microsoft.com/office/drawing/2014/main" id="{3B15E7D7-D577-42E2-8A78-362DB914FA7A}"/>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1800" b="0" i="0">
                <a:solidFill>
                  <a:schemeClr val="bg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354942164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B. Breakerslide + undertitel (lyseblå)">
    <p:bg>
      <p:bgPr>
        <a:solidFill>
          <a:srgbClr val="D9F0FF"/>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4" name="Title 1">
            <a:extLst>
              <a:ext uri="{FF2B5EF4-FFF2-40B4-BE49-F238E27FC236}">
                <a16:creationId xmlns:a16="http://schemas.microsoft.com/office/drawing/2014/main" id="{4F7E3C96-5C17-4A9B-AC45-4C29ABA8ABDC}"/>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tx1"/>
                </a:solidFill>
                <a:latin typeface="Poppins ExtraBold" pitchFamily="2" charset="77"/>
                <a:cs typeface="Poppins ExtraBold" pitchFamily="2" charset="77"/>
              </a:defRPr>
            </a:lvl1pPr>
          </a:lstStyle>
          <a:p>
            <a:r>
              <a:rPr lang="da-DK" dirty="0"/>
              <a:t>Her kan der stå en</a:t>
            </a:r>
            <a:br>
              <a:rPr lang="da-DK" dirty="0"/>
            </a:br>
            <a:r>
              <a:rPr lang="da-DK" dirty="0"/>
              <a:t>titel på breaker slidet</a:t>
            </a:r>
          </a:p>
        </p:txBody>
      </p:sp>
      <p:sp>
        <p:nvSpPr>
          <p:cNvPr id="5" name="Subtitle 2">
            <a:extLst>
              <a:ext uri="{FF2B5EF4-FFF2-40B4-BE49-F238E27FC236}">
                <a16:creationId xmlns:a16="http://schemas.microsoft.com/office/drawing/2014/main" id="{76F4451A-2D75-43E2-B33A-0CEF6FA17811}"/>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1800" b="0" i="0">
                <a:solidFill>
                  <a:schemeClr val="tx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403246218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C. Breakerslide + undertitel (hvid)">
    <p:bg>
      <p:bgPr>
        <a:solidFill>
          <a:schemeClr val="bg1"/>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4" name="Title 1">
            <a:extLst>
              <a:ext uri="{FF2B5EF4-FFF2-40B4-BE49-F238E27FC236}">
                <a16:creationId xmlns:a16="http://schemas.microsoft.com/office/drawing/2014/main" id="{4F7E3C96-5C17-4A9B-AC45-4C29ABA8ABDC}"/>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tx1"/>
                </a:solidFill>
                <a:latin typeface="Poppins ExtraBold" pitchFamily="2" charset="77"/>
                <a:cs typeface="Poppins ExtraBold" pitchFamily="2" charset="77"/>
              </a:defRPr>
            </a:lvl1pPr>
          </a:lstStyle>
          <a:p>
            <a:r>
              <a:rPr lang="da-DK" dirty="0"/>
              <a:t>Her kan der stå en</a:t>
            </a:r>
            <a:br>
              <a:rPr lang="da-DK" dirty="0"/>
            </a:br>
            <a:r>
              <a:rPr lang="da-DK" dirty="0"/>
              <a:t>titel på breaker slidet</a:t>
            </a:r>
          </a:p>
        </p:txBody>
      </p:sp>
      <p:sp>
        <p:nvSpPr>
          <p:cNvPr id="5" name="Subtitle 2">
            <a:extLst>
              <a:ext uri="{FF2B5EF4-FFF2-40B4-BE49-F238E27FC236}">
                <a16:creationId xmlns:a16="http://schemas.microsoft.com/office/drawing/2014/main" id="{76F4451A-2D75-43E2-B33A-0CEF6FA17811}"/>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1800" b="0" i="0">
                <a:solidFill>
                  <a:schemeClr val="tx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183812517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D. Breakerslide + undertitel + ikon (mørkeblå)">
    <p:bg>
      <p:bgPr>
        <a:solidFill>
          <a:srgbClr val="001F3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BBF8F63-8613-4F1F-BA4D-07C2F909EA10}"/>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chemeClr val="bg1"/>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11" name="Subtitle 2">
            <a:extLst>
              <a:ext uri="{FF2B5EF4-FFF2-40B4-BE49-F238E27FC236}">
                <a16:creationId xmlns:a16="http://schemas.microsoft.com/office/drawing/2014/main" id="{F5431C10-540C-41A8-B8E5-F536F19AEA7E}"/>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1800" b="0" i="0">
                <a:solidFill>
                  <a:schemeClr val="bg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
        <p:nvSpPr>
          <p:cNvPr id="12" name="Picture Placeholder 7">
            <a:extLst>
              <a:ext uri="{FF2B5EF4-FFF2-40B4-BE49-F238E27FC236}">
                <a16:creationId xmlns:a16="http://schemas.microsoft.com/office/drawing/2014/main" id="{914D6A70-4ABC-4C09-81A6-089EF446DB2A}"/>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Poppins Light" pitchFamily="2" charset="77"/>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60872681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E. Breakerslide + undertitel + ikon (lyseblå)">
    <p:bg>
      <p:bgPr>
        <a:solidFill>
          <a:srgbClr val="D9F0FF"/>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BBF8F63-8613-4F1F-BA4D-07C2F909EA10}"/>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chemeClr val="tx1"/>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11" name="Subtitle 2">
            <a:extLst>
              <a:ext uri="{FF2B5EF4-FFF2-40B4-BE49-F238E27FC236}">
                <a16:creationId xmlns:a16="http://schemas.microsoft.com/office/drawing/2014/main" id="{F5431C10-540C-41A8-B8E5-F536F19AEA7E}"/>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1800" b="0" i="0">
                <a:solidFill>
                  <a:schemeClr val="tx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
        <p:nvSpPr>
          <p:cNvPr id="12" name="Picture Placeholder 7">
            <a:extLst>
              <a:ext uri="{FF2B5EF4-FFF2-40B4-BE49-F238E27FC236}">
                <a16:creationId xmlns:a16="http://schemas.microsoft.com/office/drawing/2014/main" id="{914D6A70-4ABC-4C09-81A6-089EF446DB2A}"/>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tx1"/>
                </a:solidFill>
                <a:latin typeface="Poppins Light" pitchFamily="2" charset="77"/>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419431341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F. Breakerslide + undertitel + ikon (hvi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BBF8F63-8613-4F1F-BA4D-07C2F909EA10}"/>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rgbClr val="001F32"/>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11" name="Subtitle 2">
            <a:extLst>
              <a:ext uri="{FF2B5EF4-FFF2-40B4-BE49-F238E27FC236}">
                <a16:creationId xmlns:a16="http://schemas.microsoft.com/office/drawing/2014/main" id="{F5431C10-540C-41A8-B8E5-F536F19AEA7E}"/>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1800" b="0" i="0">
                <a:solidFill>
                  <a:srgbClr val="001F32"/>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
        <p:nvSpPr>
          <p:cNvPr id="12" name="Picture Placeholder 7">
            <a:extLst>
              <a:ext uri="{FF2B5EF4-FFF2-40B4-BE49-F238E27FC236}">
                <a16:creationId xmlns:a16="http://schemas.microsoft.com/office/drawing/2014/main" id="{914D6A70-4ABC-4C09-81A6-089EF446DB2A}"/>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rgbClr val="001F32"/>
                </a:solidFill>
                <a:latin typeface="Poppins Light" pitchFamily="2" charset="77"/>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213008849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A. Indhold +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5221288"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algn="l">
              <a:defRPr sz="1600"/>
            </a:lvl1pPr>
          </a:lstStyle>
          <a:p>
            <a:pPr lvl="0"/>
            <a:r>
              <a:rPr lang="da-DK" dirty="0"/>
              <a:t>Her kan der skrives en brødtekst</a:t>
            </a:r>
          </a:p>
        </p:txBody>
      </p:sp>
      <p:sp>
        <p:nvSpPr>
          <p:cNvPr id="6" name="Picture Placeholder 7">
            <a:extLst>
              <a:ext uri="{FF2B5EF4-FFF2-40B4-BE49-F238E27FC236}">
                <a16:creationId xmlns:a16="http://schemas.microsoft.com/office/drawing/2014/main" id="{D6BE544F-9C17-4FAD-A4F7-0B84FDF155BE}"/>
              </a:ext>
            </a:extLst>
          </p:cNvPr>
          <p:cNvSpPr>
            <a:spLocks noGrp="1"/>
          </p:cNvSpPr>
          <p:nvPr>
            <p:ph type="pic" sz="quarter" idx="13" hasCustomPrompt="1"/>
          </p:nvPr>
        </p:nvSpPr>
        <p:spPr>
          <a:xfrm>
            <a:off x="6275388" y="0"/>
            <a:ext cx="5916611" cy="6858000"/>
          </a:xfrm>
          <a:prstGeom prst="rect">
            <a:avLst/>
          </a:prstGeom>
          <a:noFill/>
        </p:spPr>
        <p:txBody>
          <a:bodyPr tIns="36000"/>
          <a:lstStyle>
            <a:lvl1pPr marL="0" indent="0" algn="ctr">
              <a:spcBef>
                <a:spcPts val="0"/>
              </a:spcBef>
              <a:buNone/>
              <a:defRPr sz="1400" b="0" i="0">
                <a:solidFill>
                  <a:schemeClr val="tx1"/>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4" name="Pladsholder til slidenummer 1">
            <a:extLst>
              <a:ext uri="{FF2B5EF4-FFF2-40B4-BE49-F238E27FC236}">
                <a16:creationId xmlns:a16="http://schemas.microsoft.com/office/drawing/2014/main" id="{4D657AD4-6C2B-6909-3E93-4EB02540913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9547487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B. Indhold + billede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275388" y="613250"/>
            <a:ext cx="5221287"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4" name="Picture Placeholder 7">
            <a:extLst>
              <a:ext uri="{FF2B5EF4-FFF2-40B4-BE49-F238E27FC236}">
                <a16:creationId xmlns:a16="http://schemas.microsoft.com/office/drawing/2014/main" id="{1B47FDF4-3557-4FE0-8588-AC009F750C16}"/>
              </a:ext>
            </a:extLst>
          </p:cNvPr>
          <p:cNvSpPr>
            <a:spLocks noGrp="1"/>
          </p:cNvSpPr>
          <p:nvPr>
            <p:ph type="pic" sz="quarter" idx="13" hasCustomPrompt="1"/>
          </p:nvPr>
        </p:nvSpPr>
        <p:spPr>
          <a:xfrm>
            <a:off x="2" y="0"/>
            <a:ext cx="5916611" cy="6858000"/>
          </a:xfrm>
          <a:prstGeom prst="rect">
            <a:avLst/>
          </a:prstGeom>
          <a:noFill/>
        </p:spPr>
        <p:txBody>
          <a:bodyPr tIns="36000"/>
          <a:lstStyle>
            <a:lvl1pPr marL="0" indent="0" algn="ctr">
              <a:spcBef>
                <a:spcPts val="0"/>
              </a:spcBef>
              <a:buNone/>
              <a:defRPr sz="1400" b="0" i="0">
                <a:solidFill>
                  <a:schemeClr val="tx1"/>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275387" y="1808163"/>
            <a:ext cx="5221288" cy="4314825"/>
          </a:xfrm>
          <a:prstGeom prst="rect">
            <a:avLst/>
          </a:prstGeom>
        </p:spPr>
        <p:txBody>
          <a:bodyPr>
            <a:normAutofit/>
          </a:bodyPr>
          <a:lstStyle>
            <a:lvl1pPr algn="l">
              <a:defRPr sz="1600"/>
            </a:lvl1pPr>
          </a:lstStyle>
          <a:p>
            <a:pPr lvl="0"/>
            <a:r>
              <a:rPr lang="da-DK" dirty="0"/>
              <a:t>Her kan der skrives en brødtekst</a:t>
            </a:r>
          </a:p>
        </p:txBody>
      </p:sp>
      <p:sp>
        <p:nvSpPr>
          <p:cNvPr id="2" name="Pladsholder til slidenummer 1">
            <a:extLst>
              <a:ext uri="{FF2B5EF4-FFF2-40B4-BE49-F238E27FC236}">
                <a16:creationId xmlns:a16="http://schemas.microsoft.com/office/drawing/2014/main" id="{2FB75261-601D-33A8-3251-2B69B542099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67575825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A. Indhold + 2/3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6BFD0B8-E540-4644-AD78-3F2EF21C8A17}"/>
              </a:ext>
            </a:extLst>
          </p:cNvPr>
          <p:cNvSpPr>
            <a:spLocks noGrp="1"/>
          </p:cNvSpPr>
          <p:nvPr>
            <p:ph type="title" hasCustomPrompt="1"/>
          </p:nvPr>
        </p:nvSpPr>
        <p:spPr>
          <a:xfrm>
            <a:off x="695325" y="613250"/>
            <a:ext cx="3384550" cy="900000"/>
          </a:xfrm>
          <a:prstGeom prst="rect">
            <a:avLst/>
          </a:prstGeom>
        </p:spPr>
        <p:txBody>
          <a:bodyPr vert="horz" lIns="0" tIns="0" rIns="0" bIns="0" rtlCol="0" anchor="t" anchorCtr="0">
            <a:noAutofit/>
          </a:bodyPr>
          <a:lstStyle>
            <a:lvl1pPr>
              <a:defRPr/>
            </a:lvl1pPr>
          </a:lstStyle>
          <a:p>
            <a:r>
              <a:rPr lang="da-DK" dirty="0"/>
              <a:t>Her kan der stå en kort titel</a:t>
            </a:r>
          </a:p>
        </p:txBody>
      </p:sp>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4" name="Picture Placeholder 7">
            <a:extLst>
              <a:ext uri="{FF2B5EF4-FFF2-40B4-BE49-F238E27FC236}">
                <a16:creationId xmlns:a16="http://schemas.microsoft.com/office/drawing/2014/main" id="{2AD73C7B-688A-4F7C-AD33-466C6F7F1B7C}"/>
              </a:ext>
            </a:extLst>
          </p:cNvPr>
          <p:cNvSpPr>
            <a:spLocks noGrp="1"/>
          </p:cNvSpPr>
          <p:nvPr>
            <p:ph type="pic" sz="quarter" idx="13" hasCustomPrompt="1"/>
          </p:nvPr>
        </p:nvSpPr>
        <p:spPr>
          <a:xfrm>
            <a:off x="4403726" y="0"/>
            <a:ext cx="7788274" cy="6858000"/>
          </a:xfrm>
          <a:prstGeom prst="rect">
            <a:avLst/>
          </a:prstGeom>
          <a:noFill/>
        </p:spPr>
        <p:txBody>
          <a:bodyPr tIns="36000"/>
          <a:lstStyle>
            <a:lvl1pPr marL="0" indent="0" algn="ctr">
              <a:spcBef>
                <a:spcPts val="0"/>
              </a:spcBef>
              <a:buNone/>
              <a:defRPr sz="1400" b="0" i="0">
                <a:solidFill>
                  <a:schemeClr val="tx1"/>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Pladsholder til slidenummer 1">
            <a:extLst>
              <a:ext uri="{FF2B5EF4-FFF2-40B4-BE49-F238E27FC236}">
                <a16:creationId xmlns:a16="http://schemas.microsoft.com/office/drawing/2014/main" id="{0DB94EBB-6205-6BCC-8E38-FFC10AF6163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33868603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B. Indhold + 1/3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6BFD0B8-E540-4644-AD78-3F2EF21C8A17}"/>
              </a:ext>
            </a:extLst>
          </p:cNvPr>
          <p:cNvSpPr>
            <a:spLocks noGrp="1"/>
          </p:cNvSpPr>
          <p:nvPr>
            <p:ph type="title" hasCustomPrompt="1"/>
          </p:nvPr>
        </p:nvSpPr>
        <p:spPr>
          <a:xfrm>
            <a:off x="695325" y="613250"/>
            <a:ext cx="70929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7092950" cy="4314825"/>
          </a:xfrm>
          <a:prstGeom prst="rect">
            <a:avLst/>
          </a:prstGeom>
        </p:spPr>
        <p:txBody>
          <a:bodyPr>
            <a:normAutofit/>
          </a:bodyPr>
          <a:lstStyle>
            <a:lvl1pPr>
              <a:defRPr sz="1600"/>
            </a:lvl1pPr>
          </a:lstStyle>
          <a:p>
            <a:pPr lvl="0"/>
            <a:r>
              <a:rPr lang="da-DK" dirty="0"/>
              <a:t>Her kan der skrives en brødtekst</a:t>
            </a:r>
          </a:p>
        </p:txBody>
      </p:sp>
      <p:sp>
        <p:nvSpPr>
          <p:cNvPr id="4" name="Picture Placeholder 7">
            <a:extLst>
              <a:ext uri="{FF2B5EF4-FFF2-40B4-BE49-F238E27FC236}">
                <a16:creationId xmlns:a16="http://schemas.microsoft.com/office/drawing/2014/main" id="{2AD73C7B-688A-4F7C-AD33-466C6F7F1B7C}"/>
              </a:ext>
            </a:extLst>
          </p:cNvPr>
          <p:cNvSpPr>
            <a:spLocks noGrp="1"/>
          </p:cNvSpPr>
          <p:nvPr>
            <p:ph type="pic" sz="quarter" idx="13" hasCustomPrompt="1"/>
          </p:nvPr>
        </p:nvSpPr>
        <p:spPr>
          <a:xfrm>
            <a:off x="8112124" y="0"/>
            <a:ext cx="4079875" cy="6858000"/>
          </a:xfrm>
          <a:prstGeom prst="rect">
            <a:avLst/>
          </a:prstGeom>
          <a:noFill/>
        </p:spPr>
        <p:txBody>
          <a:bodyPr tIns="36000"/>
          <a:lstStyle>
            <a:lvl1pPr marL="0" indent="0" algn="ctr">
              <a:spcBef>
                <a:spcPts val="0"/>
              </a:spcBef>
              <a:buNone/>
              <a:defRPr sz="1400" b="0" i="0">
                <a:solidFill>
                  <a:schemeClr val="tx1"/>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Pladsholder til slidenummer 1">
            <a:extLst>
              <a:ext uri="{FF2B5EF4-FFF2-40B4-BE49-F238E27FC236}">
                <a16:creationId xmlns:a16="http://schemas.microsoft.com/office/drawing/2014/main" id="{6E7148DC-222B-0DDA-7884-987EB4F69B1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337077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 Agenda (lyseblå)">
    <p:bg>
      <p:bgPr>
        <a:solidFill>
          <a:srgbClr val="D9F0FF"/>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tx1"/>
                </a:solidFill>
              </a:defRPr>
            </a:lvl1pPr>
          </a:lstStyle>
          <a:p>
            <a:pPr lvl="0"/>
            <a:r>
              <a:rPr lang="da-DK" dirty="0"/>
              <a:t>Her kan der stå punkter til agendaen</a:t>
            </a:r>
          </a:p>
        </p:txBody>
      </p:sp>
      <p:sp>
        <p:nvSpPr>
          <p:cNvPr id="5" name="Picture Placeholder 7">
            <a:extLst>
              <a:ext uri="{FF2B5EF4-FFF2-40B4-BE49-F238E27FC236}">
                <a16:creationId xmlns:a16="http://schemas.microsoft.com/office/drawing/2014/main" id="{6C612D47-BDC0-4ED6-AC3D-3410D3927587}"/>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spcBef>
                <a:spcPts val="0"/>
              </a:spcBef>
              <a:buNone/>
              <a:defRPr sz="1200" b="0" i="0">
                <a:solidFill>
                  <a:schemeClr val="tx1"/>
                </a:solidFill>
                <a:latin typeface="Poppins Light" pitchFamily="2" charset="77"/>
                <a:cs typeface="Poppins Light" pitchFamily="2" charset="77"/>
              </a:defRPr>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Tree>
    <p:extLst>
      <p:ext uri="{BB962C8B-B14F-4D97-AF65-F5344CB8AC3E}">
        <p14:creationId xmlns:p14="http://schemas.microsoft.com/office/powerpoint/2010/main" val="107590775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C. To indhold + 2/3 billede">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5" name="Picture Placeholder 7">
            <a:extLst>
              <a:ext uri="{FF2B5EF4-FFF2-40B4-BE49-F238E27FC236}">
                <a16:creationId xmlns:a16="http://schemas.microsoft.com/office/drawing/2014/main" id="{CFF4777D-E338-4CFD-BE30-102D94FC6419}"/>
              </a:ext>
            </a:extLst>
          </p:cNvPr>
          <p:cNvSpPr>
            <a:spLocks noGrp="1"/>
          </p:cNvSpPr>
          <p:nvPr>
            <p:ph type="pic" sz="quarter" idx="13" hasCustomPrompt="1"/>
          </p:nvPr>
        </p:nvSpPr>
        <p:spPr>
          <a:xfrm>
            <a:off x="8112124" y="0"/>
            <a:ext cx="4079875" cy="6858000"/>
          </a:xfrm>
          <a:prstGeom prst="rect">
            <a:avLst/>
          </a:prstGeom>
          <a:noFill/>
        </p:spPr>
        <p:txBody>
          <a:bodyPr tIns="36000"/>
          <a:lstStyle>
            <a:lvl1pPr marL="0" indent="0" algn="ctr">
              <a:spcBef>
                <a:spcPts val="0"/>
              </a:spcBef>
              <a:buNone/>
              <a:defRPr sz="1400" b="0" i="0">
                <a:solidFill>
                  <a:schemeClr val="tx1"/>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6" name="Title Placeholder 6">
            <a:extLst>
              <a:ext uri="{FF2B5EF4-FFF2-40B4-BE49-F238E27FC236}">
                <a16:creationId xmlns:a16="http://schemas.microsoft.com/office/drawing/2014/main" id="{9B1496A2-B7EC-45EA-B589-0400366E8BE5}"/>
              </a:ext>
            </a:extLst>
          </p:cNvPr>
          <p:cNvSpPr>
            <a:spLocks noGrp="1"/>
          </p:cNvSpPr>
          <p:nvPr>
            <p:ph type="title" hasCustomPrompt="1"/>
          </p:nvPr>
        </p:nvSpPr>
        <p:spPr>
          <a:xfrm>
            <a:off x="695325" y="613250"/>
            <a:ext cx="70929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7" name="Pladsholder til tekst 6">
            <a:extLst>
              <a:ext uri="{FF2B5EF4-FFF2-40B4-BE49-F238E27FC236}">
                <a16:creationId xmlns:a16="http://schemas.microsoft.com/office/drawing/2014/main" id="{9AB11272-A7DE-4526-8291-7355A8B0BE74}"/>
              </a:ext>
            </a:extLst>
          </p:cNvPr>
          <p:cNvSpPr>
            <a:spLocks noGrp="1"/>
          </p:cNvSpPr>
          <p:nvPr>
            <p:ph type="body" sz="quarter" idx="14" hasCustomPrompt="1"/>
          </p:nvPr>
        </p:nvSpPr>
        <p:spPr>
          <a:xfrm>
            <a:off x="44037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2" name="Pladsholder til slidenummer 1">
            <a:extLst>
              <a:ext uri="{FF2B5EF4-FFF2-40B4-BE49-F238E27FC236}">
                <a16:creationId xmlns:a16="http://schemas.microsoft.com/office/drawing/2014/main" id="{E4E16005-39DB-781B-F154-2FE006DDF73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60096034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A. Stort billede">
    <p:spTree>
      <p:nvGrpSpPr>
        <p:cNvPr id="1" name=""/>
        <p:cNvGrpSpPr/>
        <p:nvPr/>
      </p:nvGrpSpPr>
      <p:grpSpPr>
        <a:xfrm>
          <a:off x="0" y="0"/>
          <a:ext cx="0" cy="0"/>
          <a:chOff x="0" y="0"/>
          <a:chExt cx="0" cy="0"/>
        </a:xfrm>
      </p:grpSpPr>
      <p:sp>
        <p:nvSpPr>
          <p:cNvPr id="2" name="Pladsholder til billede 7">
            <a:extLst>
              <a:ext uri="{FF2B5EF4-FFF2-40B4-BE49-F238E27FC236}">
                <a16:creationId xmlns:a16="http://schemas.microsoft.com/office/drawing/2014/main" id="{C5E43D95-9B41-405F-A20A-C21AA25723E6}"/>
              </a:ext>
            </a:extLst>
          </p:cNvPr>
          <p:cNvSpPr>
            <a:spLocks noGrp="1"/>
          </p:cNvSpPr>
          <p:nvPr>
            <p:ph type="pic" sz="quarter" idx="11" hasCustomPrompt="1"/>
          </p:nvPr>
        </p:nvSpPr>
        <p:spPr>
          <a:xfrm>
            <a:off x="0" y="0"/>
            <a:ext cx="12192000" cy="6858000"/>
          </a:xfrm>
          <a:prstGeom prst="rect">
            <a:avLst/>
          </a:prstGeom>
          <a:no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3" name="Pladsholder til slidenummer 1">
            <a:extLst>
              <a:ext uri="{FF2B5EF4-FFF2-40B4-BE49-F238E27FC236}">
                <a16:creationId xmlns:a16="http://schemas.microsoft.com/office/drawing/2014/main" id="{BA28DE0A-FA83-4D67-A5AF-4DC270D0551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16547403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B. To billeder (centreret)">
    <p:bg>
      <p:bgPr>
        <a:solidFill>
          <a:schemeClr val="bg1"/>
        </a:solidFill>
        <a:effectLst/>
      </p:bgPr>
    </p:bg>
    <p:spTree>
      <p:nvGrpSpPr>
        <p:cNvPr id="1" name=""/>
        <p:cNvGrpSpPr/>
        <p:nvPr/>
      </p:nvGrpSpPr>
      <p:grpSpPr>
        <a:xfrm>
          <a:off x="0" y="0"/>
          <a:ext cx="0" cy="0"/>
          <a:chOff x="0" y="0"/>
          <a:chExt cx="0" cy="0"/>
        </a:xfrm>
      </p:grpSpPr>
      <p:sp>
        <p:nvSpPr>
          <p:cNvPr id="6" name="Picture Placeholder 9">
            <a:extLst>
              <a:ext uri="{FF2B5EF4-FFF2-40B4-BE49-F238E27FC236}">
                <a16:creationId xmlns:a16="http://schemas.microsoft.com/office/drawing/2014/main" id="{7AA7FB18-E804-8EE6-0DC1-2474D64EE8C8}"/>
              </a:ext>
            </a:extLst>
          </p:cNvPr>
          <p:cNvSpPr>
            <a:spLocks noGrp="1"/>
          </p:cNvSpPr>
          <p:nvPr>
            <p:ph type="pic" sz="quarter" idx="13" hasCustomPrompt="1"/>
          </p:nvPr>
        </p:nvSpPr>
        <p:spPr>
          <a:xfrm>
            <a:off x="5921706" y="1717964"/>
            <a:ext cx="4744172" cy="3426691"/>
          </a:xfrm>
          <a:solidFill>
            <a:schemeClr val="bg1">
              <a:alpha val="30000"/>
            </a:schemeClr>
          </a:solidFill>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sp>
        <p:nvSpPr>
          <p:cNvPr id="7" name="Picture Placeholder 9">
            <a:extLst>
              <a:ext uri="{FF2B5EF4-FFF2-40B4-BE49-F238E27FC236}">
                <a16:creationId xmlns:a16="http://schemas.microsoft.com/office/drawing/2014/main" id="{6DE07A4F-EAF1-6414-6ADB-5B87DDFFE546}"/>
              </a:ext>
            </a:extLst>
          </p:cNvPr>
          <p:cNvSpPr>
            <a:spLocks noGrp="1"/>
          </p:cNvSpPr>
          <p:nvPr>
            <p:ph type="pic" sz="quarter" idx="15" hasCustomPrompt="1"/>
          </p:nvPr>
        </p:nvSpPr>
        <p:spPr>
          <a:xfrm>
            <a:off x="1046399" y="1717964"/>
            <a:ext cx="4744172" cy="3426691"/>
          </a:xfrm>
          <a:solidFill>
            <a:schemeClr val="bg1">
              <a:alpha val="30000"/>
            </a:schemeClr>
          </a:solidFill>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9" name="Rektangel 8">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4418080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C. Tre billeder (centreret)">
    <p:bg>
      <p:bgPr>
        <a:solidFill>
          <a:schemeClr val="bg1"/>
        </a:solidFill>
        <a:effectLst/>
      </p:bgPr>
    </p:bg>
    <p:spTree>
      <p:nvGrpSpPr>
        <p:cNvPr id="1" name=""/>
        <p:cNvGrpSpPr/>
        <p:nvPr/>
      </p:nvGrpSpPr>
      <p:grpSpPr>
        <a:xfrm>
          <a:off x="0" y="0"/>
          <a:ext cx="0" cy="0"/>
          <a:chOff x="0" y="0"/>
          <a:chExt cx="0" cy="0"/>
        </a:xfrm>
      </p:grpSpPr>
      <p:sp>
        <p:nvSpPr>
          <p:cNvPr id="3" name="Picture Placeholder 9">
            <a:extLst>
              <a:ext uri="{FF2B5EF4-FFF2-40B4-BE49-F238E27FC236}">
                <a16:creationId xmlns:a16="http://schemas.microsoft.com/office/drawing/2014/main" id="{35A8C7D6-6C86-C425-0BE6-54148442493D}"/>
              </a:ext>
            </a:extLst>
          </p:cNvPr>
          <p:cNvSpPr>
            <a:spLocks noGrp="1"/>
          </p:cNvSpPr>
          <p:nvPr>
            <p:ph type="pic" sz="quarter" idx="15" hasCustomPrompt="1"/>
          </p:nvPr>
        </p:nvSpPr>
        <p:spPr>
          <a:xfrm>
            <a:off x="993240" y="977900"/>
            <a:ext cx="3352265" cy="2392024"/>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endParaRPr lang="da-DK" dirty="0"/>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a-DK" dirty="0"/>
              <a:t>Her kan et billede indsættes. </a:t>
            </a:r>
            <a:br>
              <a:rPr lang="da-DK" dirty="0"/>
            </a:br>
            <a:r>
              <a:rPr lang="da-DK" dirty="0"/>
              <a:t>Klik på ikonet for at indsætte</a:t>
            </a:r>
          </a:p>
        </p:txBody>
      </p:sp>
      <p:sp>
        <p:nvSpPr>
          <p:cNvPr id="4" name="Picture Placeholder 9">
            <a:extLst>
              <a:ext uri="{FF2B5EF4-FFF2-40B4-BE49-F238E27FC236}">
                <a16:creationId xmlns:a16="http://schemas.microsoft.com/office/drawing/2014/main" id="{5117A3E4-33CB-9BC4-8E3B-3700700FAF13}"/>
              </a:ext>
            </a:extLst>
          </p:cNvPr>
          <p:cNvSpPr>
            <a:spLocks noGrp="1"/>
          </p:cNvSpPr>
          <p:nvPr>
            <p:ph type="pic" sz="quarter" idx="16" hasCustomPrompt="1"/>
          </p:nvPr>
        </p:nvSpPr>
        <p:spPr>
          <a:xfrm>
            <a:off x="993240" y="3488076"/>
            <a:ext cx="3352265" cy="2392024"/>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sp>
        <p:nvSpPr>
          <p:cNvPr id="5" name="Picture Placeholder 9">
            <a:extLst>
              <a:ext uri="{FF2B5EF4-FFF2-40B4-BE49-F238E27FC236}">
                <a16:creationId xmlns:a16="http://schemas.microsoft.com/office/drawing/2014/main" id="{FAE63FE9-6F24-10FD-9E25-0A3D56D2BFCE}"/>
              </a:ext>
            </a:extLst>
          </p:cNvPr>
          <p:cNvSpPr>
            <a:spLocks noGrp="1"/>
          </p:cNvSpPr>
          <p:nvPr>
            <p:ph type="pic" sz="quarter" idx="13" hasCustomPrompt="1"/>
          </p:nvPr>
        </p:nvSpPr>
        <p:spPr>
          <a:xfrm>
            <a:off x="4466690" y="977900"/>
            <a:ext cx="6199188" cy="4902200"/>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grpSp>
        <p:nvGrpSpPr>
          <p:cNvPr id="6" name="Gruppe 5">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8" name="Rektangel 7">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183139515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A. Graf + under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108013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10801351"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1" name="Pladsholder til tekst 10">
            <a:extLst>
              <a:ext uri="{FF2B5EF4-FFF2-40B4-BE49-F238E27FC236}">
                <a16:creationId xmlns:a16="http://schemas.microsoft.com/office/drawing/2014/main" id="{973D2619-CD13-42BC-BA14-32C92F88EBA8}"/>
              </a:ext>
            </a:extLst>
          </p:cNvPr>
          <p:cNvSpPr>
            <a:spLocks noGrp="1"/>
          </p:cNvSpPr>
          <p:nvPr>
            <p:ph type="body" sz="quarter" idx="24" hasCustomPrompt="1"/>
          </p:nvPr>
        </p:nvSpPr>
        <p:spPr>
          <a:xfrm>
            <a:off x="695325" y="1808163"/>
            <a:ext cx="10801350"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E6A1D81A-72BF-CE29-6099-38C846D73DF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591197732"/>
      </p:ext>
    </p:extLst>
  </p:cSld>
  <p:clrMapOvr>
    <a:masterClrMapping/>
  </p:clrMapOvr>
  <p:extLst>
    <p:ext uri="{DCECCB84-F9BA-43D5-87BE-67443E8EF086}">
      <p15:sldGuideLst xmlns:p15="http://schemas.microsoft.com/office/powerpoint/2012/main"/>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B. 2/3 graf (venstrestillet) +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70929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7092951"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6" name="Pladsholder til tekst 2">
            <a:extLst>
              <a:ext uri="{FF2B5EF4-FFF2-40B4-BE49-F238E27FC236}">
                <a16:creationId xmlns:a16="http://schemas.microsoft.com/office/drawing/2014/main" id="{05491706-24D4-42EE-B1A5-3F882FE88B5F}"/>
              </a:ext>
            </a:extLst>
          </p:cNvPr>
          <p:cNvSpPr>
            <a:spLocks noGrp="1"/>
          </p:cNvSpPr>
          <p:nvPr>
            <p:ph idx="1" hasCustomPrompt="1"/>
          </p:nvPr>
        </p:nvSpPr>
        <p:spPr>
          <a:xfrm>
            <a:off x="8112125" y="2168525"/>
            <a:ext cx="3384549" cy="3960813"/>
          </a:xfrm>
          <a:prstGeom prst="rect">
            <a:avLst/>
          </a:prstGeom>
        </p:spPr>
        <p:txBody>
          <a:bodyPr vert="horz" lIns="91440" tIns="45720" rIns="91440" bIns="45720" rtlCol="0">
            <a:normAutofit/>
          </a:bodyPr>
          <a:lstStyle>
            <a:lvl1pPr marL="285750" indent="-285750">
              <a:buFont typeface="Arial" panose="020B0604020202020204" pitchFamily="34" charset="0"/>
              <a:buChar char="•"/>
              <a:defRPr sz="1600"/>
            </a:lvl1pPr>
          </a:lstStyle>
          <a:p>
            <a:pPr lvl="0"/>
            <a:r>
              <a:rPr lang="da-DK" dirty="0"/>
              <a:t>Her kan der stå en forklarende tekst</a:t>
            </a:r>
          </a:p>
        </p:txBody>
      </p:sp>
      <p:sp>
        <p:nvSpPr>
          <p:cNvPr id="7" name="Pladsholder til tekst 10">
            <a:extLst>
              <a:ext uri="{FF2B5EF4-FFF2-40B4-BE49-F238E27FC236}">
                <a16:creationId xmlns:a16="http://schemas.microsoft.com/office/drawing/2014/main" id="{56A1E4AF-041C-418D-86C3-769322523A07}"/>
              </a:ext>
            </a:extLst>
          </p:cNvPr>
          <p:cNvSpPr>
            <a:spLocks noGrp="1"/>
          </p:cNvSpPr>
          <p:nvPr>
            <p:ph type="body" sz="quarter" idx="24" hasCustomPrompt="1"/>
          </p:nvPr>
        </p:nvSpPr>
        <p:spPr>
          <a:xfrm>
            <a:off x="695325" y="1808163"/>
            <a:ext cx="7092950"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12DA01D7-9F6A-0F22-85E3-94C31A1E5FC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910847702"/>
      </p:ext>
    </p:extLst>
  </p:cSld>
  <p:clrMapOvr>
    <a:masterClrMapping/>
  </p:clrMapOvr>
  <p:extLst>
    <p:ext uri="{DCECCB84-F9BA-43D5-87BE-67443E8EF086}">
      <p15:sldGuideLst xmlns:p15="http://schemas.microsoft.com/office/powerpoint/2012/main"/>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C. To grafer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9" name="Text Placeholder 2">
            <a:extLst>
              <a:ext uri="{FF2B5EF4-FFF2-40B4-BE49-F238E27FC236}">
                <a16:creationId xmlns:a16="http://schemas.microsoft.com/office/drawing/2014/main" id="{36E724CD-A780-4326-A692-90E046328CA7}"/>
              </a:ext>
            </a:extLst>
          </p:cNvPr>
          <p:cNvSpPr>
            <a:spLocks noGrp="1"/>
          </p:cNvSpPr>
          <p:nvPr>
            <p:ph idx="23" hasCustomPrompt="1"/>
          </p:nvPr>
        </p:nvSpPr>
        <p:spPr>
          <a:xfrm>
            <a:off x="695324" y="2168525"/>
            <a:ext cx="5221289"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1" name="Pladsholder til tekst 10">
            <a:extLst>
              <a:ext uri="{FF2B5EF4-FFF2-40B4-BE49-F238E27FC236}">
                <a16:creationId xmlns:a16="http://schemas.microsoft.com/office/drawing/2014/main" id="{93467E65-02F0-4147-970F-ABDBA70275DA}"/>
              </a:ext>
            </a:extLst>
          </p:cNvPr>
          <p:cNvSpPr>
            <a:spLocks noGrp="1"/>
          </p:cNvSpPr>
          <p:nvPr>
            <p:ph type="body" sz="quarter" idx="22" hasCustomPrompt="1"/>
          </p:nvPr>
        </p:nvSpPr>
        <p:spPr>
          <a:xfrm>
            <a:off x="695324" y="6193760"/>
            <a:ext cx="5221289"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2" name="Text Placeholder 2">
            <a:extLst>
              <a:ext uri="{FF2B5EF4-FFF2-40B4-BE49-F238E27FC236}">
                <a16:creationId xmlns:a16="http://schemas.microsoft.com/office/drawing/2014/main" id="{C2A94F52-3F92-4105-A0F8-D0AA1F658587}"/>
              </a:ext>
            </a:extLst>
          </p:cNvPr>
          <p:cNvSpPr>
            <a:spLocks noGrp="1"/>
          </p:cNvSpPr>
          <p:nvPr>
            <p:ph idx="24" hasCustomPrompt="1"/>
          </p:nvPr>
        </p:nvSpPr>
        <p:spPr>
          <a:xfrm>
            <a:off x="6280152" y="2168524"/>
            <a:ext cx="5221289"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4" name="Pladsholder til tekst 10">
            <a:extLst>
              <a:ext uri="{FF2B5EF4-FFF2-40B4-BE49-F238E27FC236}">
                <a16:creationId xmlns:a16="http://schemas.microsoft.com/office/drawing/2014/main" id="{3C1A3E1F-92C2-4CFF-A8C5-3B69DA42CBB0}"/>
              </a:ext>
            </a:extLst>
          </p:cNvPr>
          <p:cNvSpPr>
            <a:spLocks noGrp="1"/>
          </p:cNvSpPr>
          <p:nvPr>
            <p:ph type="body" sz="quarter" idx="26" hasCustomPrompt="1"/>
          </p:nvPr>
        </p:nvSpPr>
        <p:spPr>
          <a:xfrm>
            <a:off x="6280152" y="6193759"/>
            <a:ext cx="5221289"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5" name="Pladsholder til tekst 10">
            <a:extLst>
              <a:ext uri="{FF2B5EF4-FFF2-40B4-BE49-F238E27FC236}">
                <a16:creationId xmlns:a16="http://schemas.microsoft.com/office/drawing/2014/main" id="{3276A07A-0030-491F-AB32-5FEBB002B233}"/>
              </a:ext>
            </a:extLst>
          </p:cNvPr>
          <p:cNvSpPr>
            <a:spLocks noGrp="1"/>
          </p:cNvSpPr>
          <p:nvPr>
            <p:ph type="body" sz="quarter" idx="27" hasCustomPrompt="1"/>
          </p:nvPr>
        </p:nvSpPr>
        <p:spPr>
          <a:xfrm>
            <a:off x="695325" y="1808163"/>
            <a:ext cx="5221288"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titel på grafen</a:t>
            </a:r>
          </a:p>
        </p:txBody>
      </p:sp>
      <p:sp>
        <p:nvSpPr>
          <p:cNvPr id="16" name="Pladsholder til tekst 10">
            <a:extLst>
              <a:ext uri="{FF2B5EF4-FFF2-40B4-BE49-F238E27FC236}">
                <a16:creationId xmlns:a16="http://schemas.microsoft.com/office/drawing/2014/main" id="{8AC1C35D-858B-4B87-93D4-5E50906C8EDB}"/>
              </a:ext>
            </a:extLst>
          </p:cNvPr>
          <p:cNvSpPr>
            <a:spLocks noGrp="1"/>
          </p:cNvSpPr>
          <p:nvPr>
            <p:ph type="body" sz="quarter" idx="28" hasCustomPrompt="1"/>
          </p:nvPr>
        </p:nvSpPr>
        <p:spPr>
          <a:xfrm>
            <a:off x="6275387" y="1808163"/>
            <a:ext cx="5221288"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titel på grafen</a:t>
            </a:r>
          </a:p>
        </p:txBody>
      </p:sp>
      <p:sp>
        <p:nvSpPr>
          <p:cNvPr id="3" name="Pladsholder til slidenummer 1">
            <a:extLst>
              <a:ext uri="{FF2B5EF4-FFF2-40B4-BE49-F238E27FC236}">
                <a16:creationId xmlns:a16="http://schemas.microsoft.com/office/drawing/2014/main" id="{5712218D-5A2C-453C-D31D-321925A3A10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500398255"/>
      </p:ext>
    </p:extLst>
  </p:cSld>
  <p:clrMapOvr>
    <a:masterClrMapping/>
  </p:clrMapOvr>
  <p:extLst>
    <p:ext uri="{DCECCB84-F9BA-43D5-87BE-67443E8EF086}">
      <p15:sldGuideLst xmlns:p15="http://schemas.microsoft.com/office/powerpoint/2012/main"/>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D. Tre grafer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3384551"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6" name="Text Placeholder 2">
            <a:extLst>
              <a:ext uri="{FF2B5EF4-FFF2-40B4-BE49-F238E27FC236}">
                <a16:creationId xmlns:a16="http://schemas.microsoft.com/office/drawing/2014/main" id="{C96893B6-AA5D-4A42-AD12-D5206D14B8FA}"/>
              </a:ext>
            </a:extLst>
          </p:cNvPr>
          <p:cNvSpPr>
            <a:spLocks noGrp="1"/>
          </p:cNvSpPr>
          <p:nvPr>
            <p:ph idx="24" hasCustomPrompt="1"/>
          </p:nvPr>
        </p:nvSpPr>
        <p:spPr>
          <a:xfrm>
            <a:off x="44037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8" name="Pladsholder til tekst 10">
            <a:extLst>
              <a:ext uri="{FF2B5EF4-FFF2-40B4-BE49-F238E27FC236}">
                <a16:creationId xmlns:a16="http://schemas.microsoft.com/office/drawing/2014/main" id="{8B9BCF0C-C5E6-4F02-B72A-7D27F0FDF20F}"/>
              </a:ext>
            </a:extLst>
          </p:cNvPr>
          <p:cNvSpPr>
            <a:spLocks noGrp="1"/>
          </p:cNvSpPr>
          <p:nvPr>
            <p:ph type="body" sz="quarter" idx="26" hasCustomPrompt="1"/>
          </p:nvPr>
        </p:nvSpPr>
        <p:spPr>
          <a:xfrm>
            <a:off x="4403724" y="6193760"/>
            <a:ext cx="3384551"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9" name="Text Placeholder 2">
            <a:extLst>
              <a:ext uri="{FF2B5EF4-FFF2-40B4-BE49-F238E27FC236}">
                <a16:creationId xmlns:a16="http://schemas.microsoft.com/office/drawing/2014/main" id="{6DC6E585-72C1-464E-AE24-5D5F78C8EFAE}"/>
              </a:ext>
            </a:extLst>
          </p:cNvPr>
          <p:cNvSpPr>
            <a:spLocks noGrp="1"/>
          </p:cNvSpPr>
          <p:nvPr>
            <p:ph idx="27" hasCustomPrompt="1"/>
          </p:nvPr>
        </p:nvSpPr>
        <p:spPr>
          <a:xfrm>
            <a:off x="81121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1" name="Pladsholder til tekst 10">
            <a:extLst>
              <a:ext uri="{FF2B5EF4-FFF2-40B4-BE49-F238E27FC236}">
                <a16:creationId xmlns:a16="http://schemas.microsoft.com/office/drawing/2014/main" id="{974466EF-09D5-4F7A-BBF1-32D4F3FD9CBE}"/>
              </a:ext>
            </a:extLst>
          </p:cNvPr>
          <p:cNvSpPr>
            <a:spLocks noGrp="1"/>
          </p:cNvSpPr>
          <p:nvPr>
            <p:ph type="body" sz="quarter" idx="29" hasCustomPrompt="1"/>
          </p:nvPr>
        </p:nvSpPr>
        <p:spPr>
          <a:xfrm>
            <a:off x="8112124" y="6193760"/>
            <a:ext cx="3384551"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2" name="Pladsholder til tekst 10">
            <a:extLst>
              <a:ext uri="{FF2B5EF4-FFF2-40B4-BE49-F238E27FC236}">
                <a16:creationId xmlns:a16="http://schemas.microsoft.com/office/drawing/2014/main" id="{CFCF3737-7161-4498-A673-F502E3B67D26}"/>
              </a:ext>
            </a:extLst>
          </p:cNvPr>
          <p:cNvSpPr>
            <a:spLocks noGrp="1"/>
          </p:cNvSpPr>
          <p:nvPr>
            <p:ph type="body" sz="quarter" idx="30" hasCustomPrompt="1"/>
          </p:nvPr>
        </p:nvSpPr>
        <p:spPr>
          <a:xfrm>
            <a:off x="695325" y="1808163"/>
            <a:ext cx="3384550"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titel på grafen</a:t>
            </a:r>
          </a:p>
        </p:txBody>
      </p:sp>
      <p:sp>
        <p:nvSpPr>
          <p:cNvPr id="13" name="Pladsholder til tekst 10">
            <a:extLst>
              <a:ext uri="{FF2B5EF4-FFF2-40B4-BE49-F238E27FC236}">
                <a16:creationId xmlns:a16="http://schemas.microsoft.com/office/drawing/2014/main" id="{FBD0F7B5-6518-402A-91C0-4C03A9314260}"/>
              </a:ext>
            </a:extLst>
          </p:cNvPr>
          <p:cNvSpPr>
            <a:spLocks noGrp="1"/>
          </p:cNvSpPr>
          <p:nvPr>
            <p:ph type="body" sz="quarter" idx="28" hasCustomPrompt="1"/>
          </p:nvPr>
        </p:nvSpPr>
        <p:spPr>
          <a:xfrm>
            <a:off x="4403725" y="1808163"/>
            <a:ext cx="3384550"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titel på grafen</a:t>
            </a:r>
          </a:p>
        </p:txBody>
      </p:sp>
      <p:sp>
        <p:nvSpPr>
          <p:cNvPr id="14" name="Pladsholder til tekst 10">
            <a:extLst>
              <a:ext uri="{FF2B5EF4-FFF2-40B4-BE49-F238E27FC236}">
                <a16:creationId xmlns:a16="http://schemas.microsoft.com/office/drawing/2014/main" id="{FFD41A62-0E7D-46AF-AE8D-121CB751D508}"/>
              </a:ext>
            </a:extLst>
          </p:cNvPr>
          <p:cNvSpPr>
            <a:spLocks noGrp="1"/>
          </p:cNvSpPr>
          <p:nvPr>
            <p:ph type="body" sz="quarter" idx="31" hasCustomPrompt="1"/>
          </p:nvPr>
        </p:nvSpPr>
        <p:spPr>
          <a:xfrm>
            <a:off x="8112124" y="1808162"/>
            <a:ext cx="3384550"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C438D0DF-2AA5-E0A7-9353-CE1B69D714D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810516636"/>
      </p:ext>
    </p:extLst>
  </p:cSld>
  <p:clrMapOvr>
    <a:masterClrMapping/>
  </p:clrMapOvr>
  <p:extLst>
    <p:ext uri="{DCECCB84-F9BA-43D5-87BE-67443E8EF086}">
      <p15:sldGuideLst xmlns:p15="http://schemas.microsoft.com/office/powerpoint/2012/main"/>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A. Graf (højrestillett) + indhold">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a:defRPr sz="1600"/>
            </a:lvl1pPr>
          </a:lstStyle>
          <a:p>
            <a:pPr lvl="0"/>
            <a:r>
              <a:rPr lang="da-DK" dirty="0"/>
              <a:t>Her kan der stå en forklarende tekst</a:t>
            </a:r>
          </a:p>
        </p:txBody>
      </p:sp>
      <p:sp>
        <p:nvSpPr>
          <p:cNvPr id="7" name="Text Placeholder 2">
            <a:extLst>
              <a:ext uri="{FF2B5EF4-FFF2-40B4-BE49-F238E27FC236}">
                <a16:creationId xmlns:a16="http://schemas.microsoft.com/office/drawing/2014/main" id="{1C8A402C-5185-436E-A31E-32ED71ADC7A3}"/>
              </a:ext>
            </a:extLst>
          </p:cNvPr>
          <p:cNvSpPr>
            <a:spLocks noGrp="1"/>
          </p:cNvSpPr>
          <p:nvPr>
            <p:ph idx="27" hasCustomPrompt="1"/>
          </p:nvPr>
        </p:nvSpPr>
        <p:spPr>
          <a:xfrm>
            <a:off x="6275388" y="1814514"/>
            <a:ext cx="5221287" cy="4314825"/>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8" name="Title Placeholder 6">
            <a:extLst>
              <a:ext uri="{FF2B5EF4-FFF2-40B4-BE49-F238E27FC236}">
                <a16:creationId xmlns:a16="http://schemas.microsoft.com/office/drawing/2014/main" id="{9C213168-3248-41BC-A2C5-D23DA84DAB3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9" name="Pladsholder til tekst 10">
            <a:extLst>
              <a:ext uri="{FF2B5EF4-FFF2-40B4-BE49-F238E27FC236}">
                <a16:creationId xmlns:a16="http://schemas.microsoft.com/office/drawing/2014/main" id="{2A55F48E-4EF4-45DC-8A2D-021C075EB831}"/>
              </a:ext>
            </a:extLst>
          </p:cNvPr>
          <p:cNvSpPr>
            <a:spLocks noGrp="1"/>
          </p:cNvSpPr>
          <p:nvPr>
            <p:ph type="body" sz="quarter" idx="26" hasCustomPrompt="1"/>
          </p:nvPr>
        </p:nvSpPr>
        <p:spPr>
          <a:xfrm>
            <a:off x="6280152" y="6193759"/>
            <a:ext cx="5221289"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2" name="Pladsholder til slidenummer 1">
            <a:extLst>
              <a:ext uri="{FF2B5EF4-FFF2-40B4-BE49-F238E27FC236}">
                <a16:creationId xmlns:a16="http://schemas.microsoft.com/office/drawing/2014/main" id="{109785DC-5213-EEA5-F5DC-DF717B85B4F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20387433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B. Graf (venstrestillet) + indhold">
    <p:spTree>
      <p:nvGrpSpPr>
        <p:cNvPr id="1" name=""/>
        <p:cNvGrpSpPr/>
        <p:nvPr/>
      </p:nvGrpSpPr>
      <p:grpSpPr>
        <a:xfrm>
          <a:off x="0" y="0"/>
          <a:ext cx="0" cy="0"/>
          <a:chOff x="0" y="0"/>
          <a:chExt cx="0" cy="0"/>
        </a:xfrm>
      </p:grpSpPr>
      <p:sp>
        <p:nvSpPr>
          <p:cNvPr id="5" name="Title Placeholder 6">
            <a:extLst>
              <a:ext uri="{FF2B5EF4-FFF2-40B4-BE49-F238E27FC236}">
                <a16:creationId xmlns:a16="http://schemas.microsoft.com/office/drawing/2014/main" id="{7A48C175-6E36-4612-BEDD-8C80CFF67970}"/>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6" name="Text Placeholder 2">
            <a:extLst>
              <a:ext uri="{FF2B5EF4-FFF2-40B4-BE49-F238E27FC236}">
                <a16:creationId xmlns:a16="http://schemas.microsoft.com/office/drawing/2014/main" id="{9D92F66D-4CDD-4932-A875-C60231CE2FFD}"/>
              </a:ext>
            </a:extLst>
          </p:cNvPr>
          <p:cNvSpPr>
            <a:spLocks noGrp="1"/>
          </p:cNvSpPr>
          <p:nvPr>
            <p:ph idx="27" hasCustomPrompt="1"/>
          </p:nvPr>
        </p:nvSpPr>
        <p:spPr>
          <a:xfrm>
            <a:off x="695324" y="1814514"/>
            <a:ext cx="5221287" cy="4314825"/>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7" name="Pladsholder til tekst 10">
            <a:extLst>
              <a:ext uri="{FF2B5EF4-FFF2-40B4-BE49-F238E27FC236}">
                <a16:creationId xmlns:a16="http://schemas.microsoft.com/office/drawing/2014/main" id="{F640CE00-BCD7-4250-A76B-F3D4A741FD0E}"/>
              </a:ext>
            </a:extLst>
          </p:cNvPr>
          <p:cNvSpPr>
            <a:spLocks noGrp="1"/>
          </p:cNvSpPr>
          <p:nvPr>
            <p:ph type="body" sz="quarter" idx="26" hasCustomPrompt="1"/>
          </p:nvPr>
        </p:nvSpPr>
        <p:spPr>
          <a:xfrm>
            <a:off x="700088" y="6193759"/>
            <a:ext cx="5221289"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8" name="Pladsholder til tekst 6">
            <a:extLst>
              <a:ext uri="{FF2B5EF4-FFF2-40B4-BE49-F238E27FC236}">
                <a16:creationId xmlns:a16="http://schemas.microsoft.com/office/drawing/2014/main" id="{6FCF7B4D-25AA-4803-BA5E-594D1F6CC7A4}"/>
              </a:ext>
            </a:extLst>
          </p:cNvPr>
          <p:cNvSpPr>
            <a:spLocks noGrp="1"/>
          </p:cNvSpPr>
          <p:nvPr>
            <p:ph type="body" sz="quarter" idx="10" hasCustomPrompt="1"/>
          </p:nvPr>
        </p:nvSpPr>
        <p:spPr>
          <a:xfrm>
            <a:off x="6275391" y="1808163"/>
            <a:ext cx="5221288" cy="4314825"/>
          </a:xfrm>
          <a:prstGeom prst="rect">
            <a:avLst/>
          </a:prstGeom>
        </p:spPr>
        <p:txBody>
          <a:bodyPr>
            <a:normAutofit/>
          </a:bodyPr>
          <a:lstStyle>
            <a:lvl1pPr>
              <a:defRPr sz="1600"/>
            </a:lvl1pPr>
          </a:lstStyle>
          <a:p>
            <a:pPr lvl="0"/>
            <a:r>
              <a:rPr lang="da-DK" dirty="0"/>
              <a:t>Her kan der stå en forklarende tekst</a:t>
            </a:r>
          </a:p>
        </p:txBody>
      </p:sp>
      <p:sp>
        <p:nvSpPr>
          <p:cNvPr id="2" name="Pladsholder til slidenummer 1">
            <a:extLst>
              <a:ext uri="{FF2B5EF4-FFF2-40B4-BE49-F238E27FC236}">
                <a16:creationId xmlns:a16="http://schemas.microsoft.com/office/drawing/2014/main" id="{9FCBF87F-A29E-AAF0-DF7E-A2C6EB0B9A4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392560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 Agenda (hvid)">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tx1"/>
                </a:solidFill>
              </a:defRPr>
            </a:lvl1pPr>
          </a:lstStyle>
          <a:p>
            <a:pPr lvl="0"/>
            <a:r>
              <a:rPr lang="da-DK" dirty="0"/>
              <a:t>Her kan der stå punkter til agendaen</a:t>
            </a:r>
          </a:p>
        </p:txBody>
      </p:sp>
      <p:sp>
        <p:nvSpPr>
          <p:cNvPr id="5" name="Picture Placeholder 7">
            <a:extLst>
              <a:ext uri="{FF2B5EF4-FFF2-40B4-BE49-F238E27FC236}">
                <a16:creationId xmlns:a16="http://schemas.microsoft.com/office/drawing/2014/main" id="{6C612D47-BDC0-4ED6-AC3D-3410D3927587}"/>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spcBef>
                <a:spcPts val="0"/>
              </a:spcBef>
              <a:buNone/>
              <a:defRPr sz="1200" b="0" i="0">
                <a:solidFill>
                  <a:schemeClr val="tx1"/>
                </a:solidFill>
                <a:latin typeface="Poppins Light" pitchFamily="2" charset="77"/>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93163332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A.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01F87481-80B5-4D1E-90B4-A19E5D3DE9B0}"/>
              </a:ext>
            </a:extLst>
          </p:cNvPr>
          <p:cNvSpPr>
            <a:spLocks noGrp="1"/>
          </p:cNvSpPr>
          <p:nvPr>
            <p:ph sz="quarter" idx="41" hasCustomPrompt="1"/>
          </p:nvPr>
        </p:nvSpPr>
        <p:spPr>
          <a:xfrm>
            <a:off x="7293769" y="1808162"/>
            <a:ext cx="3702050" cy="3702050"/>
          </a:xfrm>
        </p:spPr>
        <p:txBody>
          <a:bodyPr/>
          <a:lstStyle>
            <a:lvl1pPr marL="0" indent="0" algn="ctr">
              <a:spcBef>
                <a:spcPts val="0"/>
              </a:spcBef>
              <a:buFontTx/>
              <a:buNone/>
              <a:defRPr sz="1400" b="0" i="0">
                <a:solidFill>
                  <a:schemeClr val="bg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4" name="Pladsholder til slidenummer 1">
            <a:extLst>
              <a:ext uri="{FF2B5EF4-FFF2-40B4-BE49-F238E27FC236}">
                <a16:creationId xmlns:a16="http://schemas.microsoft.com/office/drawing/2014/main" id="{1BB8E197-51DF-9134-598A-12D279A155B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865713349"/>
      </p:ext>
    </p:extLst>
  </p:cSld>
  <p:clrMapOvr>
    <a:masterClrMapping/>
  </p:clrMapOvr>
  <p:extLst>
    <p:ext uri="{DCECCB84-F9BA-43D5-87BE-67443E8EF086}">
      <p15:sldGuideLst xmlns:p15="http://schemas.microsoft.com/office/powerpoint/2012/main"/>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B. Indhold + ikon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62FD78EA-50F3-4953-8AD4-31A249687A51}"/>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bg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 name="Pladsholder til slidenummer 1">
            <a:extLst>
              <a:ext uri="{FF2B5EF4-FFF2-40B4-BE49-F238E27FC236}">
                <a16:creationId xmlns:a16="http://schemas.microsoft.com/office/drawing/2014/main" id="{28D00B5A-C46F-FC5F-225E-70C42A016574}"/>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9573398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C.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4" name="Pladsholder til slidenummer 1">
            <a:extLst>
              <a:ext uri="{FF2B5EF4-FFF2-40B4-BE49-F238E27FC236}">
                <a16:creationId xmlns:a16="http://schemas.microsoft.com/office/drawing/2014/main" id="{F4D7E512-985C-5D5D-58BC-823E8AA11F9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3" name="Pladsholder til indhold 2">
            <a:extLst>
              <a:ext uri="{FF2B5EF4-FFF2-40B4-BE49-F238E27FC236}">
                <a16:creationId xmlns:a16="http://schemas.microsoft.com/office/drawing/2014/main" id="{C5BD35D2-5810-4727-96FD-BF3C428129B6}"/>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tx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Tree>
    <p:extLst>
      <p:ext uri="{BB962C8B-B14F-4D97-AF65-F5344CB8AC3E}">
        <p14:creationId xmlns:p14="http://schemas.microsoft.com/office/powerpoint/2010/main" val="635727039"/>
      </p:ext>
    </p:extLst>
  </p:cSld>
  <p:clrMapOvr>
    <a:masterClrMapping/>
  </p:clrMapOvr>
  <p:extLst mod="1">
    <p:ext uri="{DCECCB84-F9BA-43D5-87BE-67443E8EF086}">
      <p15:sldGuideLst xmlns:p15="http://schemas.microsoft.com/office/powerpoint/2012/main"/>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D. Indhold + ikon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62FD78EA-50F3-4953-8AD4-31A249687A51}"/>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tx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 name="Pladsholder til slidenummer 1">
            <a:extLst>
              <a:ext uri="{FF2B5EF4-FFF2-40B4-BE49-F238E27FC236}">
                <a16:creationId xmlns:a16="http://schemas.microsoft.com/office/drawing/2014/main" id="{E2E7E6A3-8982-79A4-7950-466145236BD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02513422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E.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4" name="Pladsholder til slidenummer 1">
            <a:extLst>
              <a:ext uri="{FF2B5EF4-FFF2-40B4-BE49-F238E27FC236}">
                <a16:creationId xmlns:a16="http://schemas.microsoft.com/office/drawing/2014/main" id="{DD65BD32-BC51-48FD-62A0-47E16A99DB0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2" name="Pladsholder til indhold 2">
            <a:extLst>
              <a:ext uri="{FF2B5EF4-FFF2-40B4-BE49-F238E27FC236}">
                <a16:creationId xmlns:a16="http://schemas.microsoft.com/office/drawing/2014/main" id="{5FFC4231-218A-4200-92C5-CB67F7EAEA96}"/>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tx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Tree>
    <p:extLst>
      <p:ext uri="{BB962C8B-B14F-4D97-AF65-F5344CB8AC3E}">
        <p14:creationId xmlns:p14="http://schemas.microsoft.com/office/powerpoint/2010/main" val="3478437325"/>
      </p:ext>
    </p:extLst>
  </p:cSld>
  <p:clrMapOvr>
    <a:masterClrMapping/>
  </p:clrMapOvr>
  <p:extLst mod="1">
    <p:ext uri="{DCECCB84-F9BA-43D5-87BE-67443E8EF086}">
      <p15:sldGuideLst xmlns:p15="http://schemas.microsoft.com/office/powerpoint/2012/main"/>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F. Indhold + ikon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62FD78EA-50F3-4953-8AD4-31A249687A51}"/>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tx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EAF7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 name="Pladsholder til slidenummer 1">
            <a:extLst>
              <a:ext uri="{FF2B5EF4-FFF2-40B4-BE49-F238E27FC236}">
                <a16:creationId xmlns:a16="http://schemas.microsoft.com/office/drawing/2014/main" id="{C34551F1-0D25-2DB1-A387-8CF9AB5BDED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53276629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A. Inhold + nøgletal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1" name="Pladsholder til tekst 10">
            <a:extLst>
              <a:ext uri="{FF2B5EF4-FFF2-40B4-BE49-F238E27FC236}">
                <a16:creationId xmlns:a16="http://schemas.microsoft.com/office/drawing/2014/main" id="{F287B60D-76D0-47EB-8DB9-E9A8568044A6}"/>
              </a:ext>
            </a:extLst>
          </p:cNvPr>
          <p:cNvSpPr>
            <a:spLocks noGrp="1"/>
          </p:cNvSpPr>
          <p:nvPr>
            <p:ph type="body" sz="quarter" idx="33" hasCustomPrompt="1"/>
          </p:nvPr>
        </p:nvSpPr>
        <p:spPr>
          <a:xfrm>
            <a:off x="7788276" y="2693010"/>
            <a:ext cx="3703997" cy="1075861"/>
          </a:xfrm>
        </p:spPr>
        <p:txBody>
          <a:bodyPr tIns="10800">
            <a:noAutofit/>
          </a:bodyPr>
          <a:lstStyle>
            <a:lvl1pPr marL="0" indent="0" algn="l">
              <a:lnSpc>
                <a:spcPct val="100000"/>
              </a:lnSpc>
              <a:spcAft>
                <a:spcPts val="0"/>
              </a:spcAft>
              <a:buNone/>
              <a:defRPr sz="8000" b="1" i="0">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DD59546A-506F-47AD-9D3B-C383C017287C}"/>
              </a:ext>
            </a:extLst>
          </p:cNvPr>
          <p:cNvSpPr>
            <a:spLocks noGrp="1"/>
          </p:cNvSpPr>
          <p:nvPr>
            <p:ph type="body" sz="quarter" idx="37" hasCustomPrompt="1"/>
          </p:nvPr>
        </p:nvSpPr>
        <p:spPr>
          <a:xfrm>
            <a:off x="7788276"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F4AB1A48-70A2-4A5D-8E40-5A181E0C4DFD}"/>
              </a:ext>
            </a:extLst>
          </p:cNvPr>
          <p:cNvSpPr>
            <a:spLocks noGrp="1"/>
          </p:cNvSpPr>
          <p:nvPr>
            <p:ph type="body" sz="quarter" idx="38" hasCustomPrompt="1"/>
          </p:nvPr>
        </p:nvSpPr>
        <p:spPr>
          <a:xfrm>
            <a:off x="7788275"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30252D26-01EE-4790-A011-B15F06A5FE77}"/>
              </a:ext>
            </a:extLst>
          </p:cNvPr>
          <p:cNvSpPr>
            <a:spLocks noGrp="1"/>
          </p:cNvSpPr>
          <p:nvPr>
            <p:ph type="body" sz="quarter" idx="39" hasCustomPrompt="1"/>
          </p:nvPr>
        </p:nvSpPr>
        <p:spPr>
          <a:xfrm>
            <a:off x="7788275"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4" name="Pladsholder til slidenummer 1">
            <a:extLst>
              <a:ext uri="{FF2B5EF4-FFF2-40B4-BE49-F238E27FC236}">
                <a16:creationId xmlns:a16="http://schemas.microsoft.com/office/drawing/2014/main" id="{E07172EC-3794-7ECD-D622-6B8379DC327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579691544"/>
      </p:ext>
    </p:extLst>
  </p:cSld>
  <p:clrMapOvr>
    <a:masterClrMapping/>
  </p:clrMapOvr>
  <p:extLst>
    <p:ext uri="{DCECCB84-F9BA-43D5-87BE-67443E8EF086}">
      <p15:sldGuideLst xmlns:p15="http://schemas.microsoft.com/office/powerpoint/2012/main"/>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B. Inhold + nøgletal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10">
            <a:extLst>
              <a:ext uri="{FF2B5EF4-FFF2-40B4-BE49-F238E27FC236}">
                <a16:creationId xmlns:a16="http://schemas.microsoft.com/office/drawing/2014/main" id="{E1421FC2-E586-4BBE-9C1A-4D729720E287}"/>
              </a:ext>
            </a:extLst>
          </p:cNvPr>
          <p:cNvSpPr>
            <a:spLocks noGrp="1"/>
          </p:cNvSpPr>
          <p:nvPr>
            <p:ph type="body" sz="quarter" idx="33" hasCustomPrompt="1"/>
          </p:nvPr>
        </p:nvSpPr>
        <p:spPr>
          <a:xfrm>
            <a:off x="699184" y="2693010"/>
            <a:ext cx="3703997" cy="1075861"/>
          </a:xfrm>
        </p:spPr>
        <p:txBody>
          <a:bodyPr tIns="10800">
            <a:noAutofit/>
          </a:bodyPr>
          <a:lstStyle>
            <a:lvl1pPr marL="0" indent="0" algn="l">
              <a:lnSpc>
                <a:spcPct val="100000"/>
              </a:lnSpc>
              <a:spcAft>
                <a:spcPts val="0"/>
              </a:spcAft>
              <a:buNone/>
              <a:defRPr sz="8000" b="1" i="0">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40661F9B-33E2-4A41-8A3F-FBCB02D63411}"/>
              </a:ext>
            </a:extLst>
          </p:cNvPr>
          <p:cNvSpPr>
            <a:spLocks noGrp="1"/>
          </p:cNvSpPr>
          <p:nvPr>
            <p:ph type="body" sz="quarter" idx="37" hasCustomPrompt="1"/>
          </p:nvPr>
        </p:nvSpPr>
        <p:spPr>
          <a:xfrm>
            <a:off x="699184"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518FC0C1-34D3-471B-9DA9-9AEF2E34B45A}"/>
              </a:ext>
            </a:extLst>
          </p:cNvPr>
          <p:cNvSpPr>
            <a:spLocks noGrp="1"/>
          </p:cNvSpPr>
          <p:nvPr>
            <p:ph type="body" sz="quarter" idx="38" hasCustomPrompt="1"/>
          </p:nvPr>
        </p:nvSpPr>
        <p:spPr>
          <a:xfrm>
            <a:off x="699183"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04EE7517-B6B5-4BB9-9C70-000499790EA3}"/>
              </a:ext>
            </a:extLst>
          </p:cNvPr>
          <p:cNvSpPr>
            <a:spLocks noGrp="1"/>
          </p:cNvSpPr>
          <p:nvPr>
            <p:ph type="body" sz="quarter" idx="39" hasCustomPrompt="1"/>
          </p:nvPr>
        </p:nvSpPr>
        <p:spPr>
          <a:xfrm>
            <a:off x="699183"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2" name="Pladsholder til slidenummer 1">
            <a:extLst>
              <a:ext uri="{FF2B5EF4-FFF2-40B4-BE49-F238E27FC236}">
                <a16:creationId xmlns:a16="http://schemas.microsoft.com/office/drawing/2014/main" id="{51789008-F023-B565-A3FD-A215EEFFF66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5762987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C. Inhold + nøgletal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1" name="Pladsholder til tekst 10">
            <a:extLst>
              <a:ext uri="{FF2B5EF4-FFF2-40B4-BE49-F238E27FC236}">
                <a16:creationId xmlns:a16="http://schemas.microsoft.com/office/drawing/2014/main" id="{F287B60D-76D0-47EB-8DB9-E9A8568044A6}"/>
              </a:ext>
            </a:extLst>
          </p:cNvPr>
          <p:cNvSpPr>
            <a:spLocks noGrp="1"/>
          </p:cNvSpPr>
          <p:nvPr>
            <p:ph type="body" sz="quarter" idx="33" hasCustomPrompt="1"/>
          </p:nvPr>
        </p:nvSpPr>
        <p:spPr>
          <a:xfrm>
            <a:off x="7788276" y="2693010"/>
            <a:ext cx="3703997" cy="1075861"/>
          </a:xfrm>
        </p:spPr>
        <p:txBody>
          <a:bodyPr tIns="10800">
            <a:noAutofit/>
          </a:bodyPr>
          <a:lstStyle>
            <a:lvl1pPr marL="0" indent="0" algn="l">
              <a:lnSpc>
                <a:spcPct val="100000"/>
              </a:lnSpc>
              <a:spcAft>
                <a:spcPts val="0"/>
              </a:spcAft>
              <a:buNone/>
              <a:defRPr sz="8000" b="1" i="0">
                <a:solidFill>
                  <a:schemeClr val="tx1"/>
                </a:solidFill>
                <a:latin typeface="Poppins ExtraBold" panose="00000900000000000000" pitchFamily="2" charset="0"/>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DD59546A-506F-47AD-9D3B-C383C017287C}"/>
              </a:ext>
            </a:extLst>
          </p:cNvPr>
          <p:cNvSpPr>
            <a:spLocks noGrp="1"/>
          </p:cNvSpPr>
          <p:nvPr>
            <p:ph type="body" sz="quarter" idx="37" hasCustomPrompt="1"/>
          </p:nvPr>
        </p:nvSpPr>
        <p:spPr>
          <a:xfrm>
            <a:off x="7788276"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tx1"/>
                </a:solidFill>
                <a:latin typeface="Poppins Light" panose="00000400000000000000" pitchFamily="2" charset="0"/>
                <a:cs typeface="Poppins Light" panose="000004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F4AB1A48-70A2-4A5D-8E40-5A181E0C4DFD}"/>
              </a:ext>
            </a:extLst>
          </p:cNvPr>
          <p:cNvSpPr>
            <a:spLocks noGrp="1"/>
          </p:cNvSpPr>
          <p:nvPr>
            <p:ph type="body" sz="quarter" idx="38" hasCustomPrompt="1"/>
          </p:nvPr>
        </p:nvSpPr>
        <p:spPr>
          <a:xfrm>
            <a:off x="7788275" y="4595537"/>
            <a:ext cx="3703997" cy="1075861"/>
          </a:xfrm>
        </p:spPr>
        <p:txBody>
          <a:bodyPr tIns="10800">
            <a:noAutofit/>
          </a:bodyPr>
          <a:lstStyle>
            <a:lvl1pPr marL="0" indent="0" algn="l">
              <a:lnSpc>
                <a:spcPct val="100000"/>
              </a:lnSpc>
              <a:spcAft>
                <a:spcPts val="0"/>
              </a:spcAft>
              <a:buNone/>
              <a:defRPr sz="8000" b="1" i="0" u="none">
                <a:solidFill>
                  <a:schemeClr val="tx1"/>
                </a:solidFill>
                <a:latin typeface="+mj-lt"/>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30252D26-01EE-4790-A011-B15F06A5FE77}"/>
              </a:ext>
            </a:extLst>
          </p:cNvPr>
          <p:cNvSpPr>
            <a:spLocks noGrp="1"/>
          </p:cNvSpPr>
          <p:nvPr>
            <p:ph type="body" sz="quarter" idx="39" hasCustomPrompt="1"/>
          </p:nvPr>
        </p:nvSpPr>
        <p:spPr>
          <a:xfrm>
            <a:off x="7788275"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tx1"/>
                </a:solidFill>
                <a:latin typeface="Poppins Light" panose="00000400000000000000" pitchFamily="2" charset="0"/>
                <a:cs typeface="Poppins Light" panose="000004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4" name="Pladsholder til slidenummer 1">
            <a:extLst>
              <a:ext uri="{FF2B5EF4-FFF2-40B4-BE49-F238E27FC236}">
                <a16:creationId xmlns:a16="http://schemas.microsoft.com/office/drawing/2014/main" id="{AD400FFF-E2E0-A05E-D5BA-92EB9EB13AE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739905099"/>
      </p:ext>
    </p:extLst>
  </p:cSld>
  <p:clrMapOvr>
    <a:masterClrMapping/>
  </p:clrMapOvr>
  <p:extLst>
    <p:ext uri="{DCECCB84-F9BA-43D5-87BE-67443E8EF086}">
      <p15:sldGuideLst xmlns:p15="http://schemas.microsoft.com/office/powerpoint/2012/main"/>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D. Inhold + nøgletal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10">
            <a:extLst>
              <a:ext uri="{FF2B5EF4-FFF2-40B4-BE49-F238E27FC236}">
                <a16:creationId xmlns:a16="http://schemas.microsoft.com/office/drawing/2014/main" id="{E1421FC2-E586-4BBE-9C1A-4D729720E287}"/>
              </a:ext>
            </a:extLst>
          </p:cNvPr>
          <p:cNvSpPr>
            <a:spLocks noGrp="1"/>
          </p:cNvSpPr>
          <p:nvPr>
            <p:ph type="body" sz="quarter" idx="33" hasCustomPrompt="1"/>
          </p:nvPr>
        </p:nvSpPr>
        <p:spPr>
          <a:xfrm>
            <a:off x="699184" y="2693010"/>
            <a:ext cx="3703997" cy="1075861"/>
          </a:xfrm>
        </p:spPr>
        <p:txBody>
          <a:bodyPr tIns="10800">
            <a:noAutofit/>
          </a:bodyPr>
          <a:lstStyle>
            <a:lvl1pPr marL="0" indent="0" algn="l">
              <a:lnSpc>
                <a:spcPct val="100000"/>
              </a:lnSpc>
              <a:spcAft>
                <a:spcPts val="0"/>
              </a:spcAft>
              <a:buNone/>
              <a:defRPr sz="8000" b="1" i="0">
                <a:solidFill>
                  <a:schemeClr val="tx1"/>
                </a:solidFill>
                <a:latin typeface="Poppins ExtraBold" panose="00000900000000000000" pitchFamily="2" charset="0"/>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40661F9B-33E2-4A41-8A3F-FBCB02D63411}"/>
              </a:ext>
            </a:extLst>
          </p:cNvPr>
          <p:cNvSpPr>
            <a:spLocks noGrp="1"/>
          </p:cNvSpPr>
          <p:nvPr>
            <p:ph type="body" sz="quarter" idx="37" hasCustomPrompt="1"/>
          </p:nvPr>
        </p:nvSpPr>
        <p:spPr>
          <a:xfrm>
            <a:off x="699184"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rgbClr val="001F32"/>
                </a:solidFill>
                <a:latin typeface="Poppins Light" panose="00000400000000000000" pitchFamily="2" charset="0"/>
                <a:cs typeface="Poppins Light" panose="000004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518FC0C1-34D3-471B-9DA9-9AEF2E34B45A}"/>
              </a:ext>
            </a:extLst>
          </p:cNvPr>
          <p:cNvSpPr>
            <a:spLocks noGrp="1"/>
          </p:cNvSpPr>
          <p:nvPr>
            <p:ph type="body" sz="quarter" idx="38" hasCustomPrompt="1"/>
          </p:nvPr>
        </p:nvSpPr>
        <p:spPr>
          <a:xfrm>
            <a:off x="699183" y="4595537"/>
            <a:ext cx="3703997" cy="1075861"/>
          </a:xfrm>
        </p:spPr>
        <p:txBody>
          <a:bodyPr tIns="10800">
            <a:noAutofit/>
          </a:bodyPr>
          <a:lstStyle>
            <a:lvl1pPr marL="0" indent="0" algn="l">
              <a:lnSpc>
                <a:spcPct val="100000"/>
              </a:lnSpc>
              <a:spcAft>
                <a:spcPts val="0"/>
              </a:spcAft>
              <a:buNone/>
              <a:defRPr sz="8000" b="1" i="0" u="none">
                <a:solidFill>
                  <a:schemeClr val="tx1"/>
                </a:solidFill>
                <a:latin typeface="Poppins ExtraBold" panose="00000900000000000000" pitchFamily="2" charset="0"/>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04EE7517-B6B5-4BB9-9C70-000499790EA3}"/>
              </a:ext>
            </a:extLst>
          </p:cNvPr>
          <p:cNvSpPr>
            <a:spLocks noGrp="1"/>
          </p:cNvSpPr>
          <p:nvPr>
            <p:ph type="body" sz="quarter" idx="39" hasCustomPrompt="1"/>
          </p:nvPr>
        </p:nvSpPr>
        <p:spPr>
          <a:xfrm>
            <a:off x="699183"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rgbClr val="001F32"/>
                </a:solidFill>
                <a:latin typeface="Poppins Light" panose="00000400000000000000" pitchFamily="2" charset="0"/>
                <a:cs typeface="Poppins Light" panose="000004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2" name="Pladsholder til slidenummer 1">
            <a:extLst>
              <a:ext uri="{FF2B5EF4-FFF2-40B4-BE49-F238E27FC236}">
                <a16:creationId xmlns:a16="http://schemas.microsoft.com/office/drawing/2014/main" id="{63C182B2-13B6-2CD7-2C6A-12425CF0B50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874156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 Agenda + sidetal (mørkeblå)">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lvl="0"/>
            <a:r>
              <a:rPr lang="da-DK" dirty="0"/>
              <a:t>Her kan der stå et punkt</a:t>
            </a:r>
          </a:p>
          <a:p>
            <a:pPr lvl="0"/>
            <a:r>
              <a:rPr lang="da-DK" dirty="0"/>
              <a:t>Her kan der stå et punkt</a:t>
            </a:r>
          </a:p>
        </p:txBody>
      </p:sp>
      <p:sp>
        <p:nvSpPr>
          <p:cNvPr id="5" name="Picture Placeholder 7">
            <a:extLst>
              <a:ext uri="{FF2B5EF4-FFF2-40B4-BE49-F238E27FC236}">
                <a16:creationId xmlns:a16="http://schemas.microsoft.com/office/drawing/2014/main" id="{6C612D47-BDC0-4ED6-AC3D-3410D3927587}"/>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spcBef>
                <a:spcPts val="0"/>
              </a:spcBef>
              <a:buNone/>
              <a:defRPr sz="1200" b="0" i="0">
                <a:solidFill>
                  <a:schemeClr val="tx1"/>
                </a:solidFill>
                <a:latin typeface="Poppins Light" pitchFamily="2" charset="77"/>
                <a:cs typeface="Poppins Light" pitchFamily="2" charset="77"/>
              </a:defRPr>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Tree>
    <p:extLst>
      <p:ext uri="{BB962C8B-B14F-4D97-AF65-F5344CB8AC3E}">
        <p14:creationId xmlns:p14="http://schemas.microsoft.com/office/powerpoint/2010/main" val="9649569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A. Indhold*2 på farvet 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6">
            <a:extLst>
              <a:ext uri="{FF2B5EF4-FFF2-40B4-BE49-F238E27FC236}">
                <a16:creationId xmlns:a16="http://schemas.microsoft.com/office/drawing/2014/main" id="{997866C2-218B-46B1-9192-0A519B54EFD4}"/>
              </a:ext>
            </a:extLst>
          </p:cNvPr>
          <p:cNvSpPr>
            <a:spLocks noGrp="1"/>
          </p:cNvSpPr>
          <p:nvPr>
            <p:ph type="body" sz="quarter" idx="11" hasCustomPrompt="1"/>
          </p:nvPr>
        </p:nvSpPr>
        <p:spPr>
          <a:xfrm>
            <a:off x="6816725" y="613251"/>
            <a:ext cx="4679950" cy="5509738"/>
          </a:xfrm>
          <a:prstGeom prst="rect">
            <a:avLst/>
          </a:prstGeom>
        </p:spPr>
        <p:txBody>
          <a:bodyPr>
            <a:normAutofit/>
          </a:bodyPr>
          <a:lstStyle>
            <a:lvl1pPr algn="l">
              <a:defRPr sz="1600">
                <a:solidFill>
                  <a:schemeClr val="bg1"/>
                </a:solidFill>
              </a:defRPr>
            </a:lvl1pPr>
          </a:lstStyle>
          <a:p>
            <a:pPr lvl="0"/>
            <a:r>
              <a:rPr lang="da-DK" dirty="0"/>
              <a:t>Her kan der stå en forklarende tekst</a:t>
            </a:r>
          </a:p>
        </p:txBody>
      </p:sp>
      <p:sp>
        <p:nvSpPr>
          <p:cNvPr id="4" name="Pladsholder til slidenummer 1">
            <a:extLst>
              <a:ext uri="{FF2B5EF4-FFF2-40B4-BE49-F238E27FC236}">
                <a16:creationId xmlns:a16="http://schemas.microsoft.com/office/drawing/2014/main" id="{D20D1C37-0595-0691-127D-4AFBD1468B4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661111541"/>
      </p:ext>
    </p:extLst>
  </p:cSld>
  <p:clrMapOvr>
    <a:masterClrMapping/>
  </p:clrMapOvr>
  <p:extLst>
    <p:ext uri="{DCECCB84-F9BA-43D5-87BE-67443E8EF086}">
      <p15:sldGuideLst xmlns:p15="http://schemas.microsoft.com/office/powerpoint/2012/main"/>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B. Indhold*2 på farvet bg">
    <p:spTree>
      <p:nvGrpSpPr>
        <p:cNvPr id="1" name=""/>
        <p:cNvGrpSpPr/>
        <p:nvPr/>
      </p:nvGrpSpPr>
      <p:grpSpPr>
        <a:xfrm>
          <a:off x="0" y="0"/>
          <a:ext cx="0" cy="0"/>
          <a:chOff x="0" y="0"/>
          <a:chExt cx="0" cy="0"/>
        </a:xfrm>
      </p:grpSpPr>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613251"/>
            <a:ext cx="4679950" cy="5509738"/>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CB3C3F0E-B198-4A14-BD37-23DB4831D6E3}"/>
              </a:ext>
            </a:extLst>
          </p:cNvPr>
          <p:cNvSpPr>
            <a:spLocks noGrp="1"/>
          </p:cNvSpPr>
          <p:nvPr>
            <p:ph type="body" sz="quarter" idx="11"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solidFill>
                  <a:schemeClr val="bg1"/>
                </a:solidFill>
              </a:defRPr>
            </a:lvl1pPr>
          </a:lstStyle>
          <a:p>
            <a:pPr lvl="0"/>
            <a:r>
              <a:rPr lang="da-DK" dirty="0"/>
              <a:t>Her kan der stå en forklarende tekst</a:t>
            </a:r>
          </a:p>
        </p:txBody>
      </p:sp>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93017" y="613250"/>
            <a:ext cx="4679949" cy="900000"/>
          </a:xfrm>
          <a:prstGeom prst="rect">
            <a:avLst/>
          </a:prstGeom>
        </p:spPr>
        <p:txBody>
          <a:bodyPr vert="horz" lIns="0" tIns="0" rIns="0" bIns="0" rtlCol="0" anchor="t" anchorCtr="0">
            <a:noAutofit/>
          </a:bodyPr>
          <a:lstStyle>
            <a:lvl1pPr>
              <a:defRPr>
                <a:solidFill>
                  <a:schemeClr val="bg1"/>
                </a:solidFill>
              </a:defRPr>
            </a:lvl1pPr>
          </a:lstStyle>
          <a:p>
            <a:r>
              <a:rPr lang="da-DK" dirty="0"/>
              <a:t>Her kan der stå en titel på to linjer</a:t>
            </a:r>
          </a:p>
        </p:txBody>
      </p:sp>
      <p:sp>
        <p:nvSpPr>
          <p:cNvPr id="2" name="Pladsholder til slidenummer 1">
            <a:extLst>
              <a:ext uri="{FF2B5EF4-FFF2-40B4-BE49-F238E27FC236}">
                <a16:creationId xmlns:a16="http://schemas.microsoft.com/office/drawing/2014/main" id="{729078AE-ED32-C02B-5248-77B8A999D7D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95814612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C. Indhold*2 på farvet 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6">
            <a:extLst>
              <a:ext uri="{FF2B5EF4-FFF2-40B4-BE49-F238E27FC236}">
                <a16:creationId xmlns:a16="http://schemas.microsoft.com/office/drawing/2014/main" id="{997866C2-218B-46B1-9192-0A519B54EFD4}"/>
              </a:ext>
            </a:extLst>
          </p:cNvPr>
          <p:cNvSpPr>
            <a:spLocks noGrp="1"/>
          </p:cNvSpPr>
          <p:nvPr>
            <p:ph type="body" sz="quarter" idx="11" hasCustomPrompt="1"/>
          </p:nvPr>
        </p:nvSpPr>
        <p:spPr>
          <a:xfrm>
            <a:off x="6816725" y="613251"/>
            <a:ext cx="4679950" cy="5509738"/>
          </a:xfrm>
          <a:prstGeom prst="rect">
            <a:avLst/>
          </a:prstGeom>
        </p:spPr>
        <p:txBody>
          <a:bodyPr>
            <a:normAutofit/>
          </a:bodyPr>
          <a:lstStyle>
            <a:lvl1pPr algn="l">
              <a:defRPr sz="1600">
                <a:solidFill>
                  <a:schemeClr val="tx1"/>
                </a:solidFill>
              </a:defRPr>
            </a:lvl1pPr>
          </a:lstStyle>
          <a:p>
            <a:pPr lvl="0"/>
            <a:r>
              <a:rPr lang="da-DK" dirty="0"/>
              <a:t>Her kan der stå en forklarende tekst</a:t>
            </a:r>
          </a:p>
        </p:txBody>
      </p:sp>
      <p:sp>
        <p:nvSpPr>
          <p:cNvPr id="4" name="Pladsholder til slidenummer 1">
            <a:extLst>
              <a:ext uri="{FF2B5EF4-FFF2-40B4-BE49-F238E27FC236}">
                <a16:creationId xmlns:a16="http://schemas.microsoft.com/office/drawing/2014/main" id="{84E7107C-6814-76C8-E197-89F07CC0BBD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464913010"/>
      </p:ext>
    </p:extLst>
  </p:cSld>
  <p:clrMapOvr>
    <a:masterClrMapping/>
  </p:clrMapOvr>
  <p:extLst>
    <p:ext uri="{DCECCB84-F9BA-43D5-87BE-67443E8EF086}">
      <p15:sldGuideLst xmlns:p15="http://schemas.microsoft.com/office/powerpoint/2012/main"/>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D. Indhold*2 på farvet bg">
    <p:spTree>
      <p:nvGrpSpPr>
        <p:cNvPr id="1" name=""/>
        <p:cNvGrpSpPr/>
        <p:nvPr/>
      </p:nvGrpSpPr>
      <p:grpSpPr>
        <a:xfrm>
          <a:off x="0" y="0"/>
          <a:ext cx="0" cy="0"/>
          <a:chOff x="0" y="0"/>
          <a:chExt cx="0" cy="0"/>
        </a:xfrm>
      </p:grpSpPr>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613251"/>
            <a:ext cx="4679950" cy="5509738"/>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CB3C3F0E-B198-4A14-BD37-23DB4831D6E3}"/>
              </a:ext>
            </a:extLst>
          </p:cNvPr>
          <p:cNvSpPr>
            <a:spLocks noGrp="1"/>
          </p:cNvSpPr>
          <p:nvPr>
            <p:ph type="body" sz="quarter" idx="11"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solidFill>
                  <a:schemeClr val="tx1"/>
                </a:solidFill>
              </a:defRPr>
            </a:lvl1pPr>
          </a:lstStyle>
          <a:p>
            <a:pPr lvl="0"/>
            <a:r>
              <a:rPr lang="da-DK" dirty="0"/>
              <a:t>Her kan der stå en forklarende tekst</a:t>
            </a:r>
          </a:p>
        </p:txBody>
      </p:sp>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93017" y="613250"/>
            <a:ext cx="4679949"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på to linjer</a:t>
            </a:r>
          </a:p>
        </p:txBody>
      </p:sp>
      <p:sp>
        <p:nvSpPr>
          <p:cNvPr id="2" name="Pladsholder til slidenummer 1">
            <a:extLst>
              <a:ext uri="{FF2B5EF4-FFF2-40B4-BE49-F238E27FC236}">
                <a16:creationId xmlns:a16="http://schemas.microsoft.com/office/drawing/2014/main" id="{514A9A85-FED6-9105-BDBB-AED174249EA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15431980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Rapport: Et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10801350" cy="4314825"/>
          </a:xfrm>
          <a:prstGeom prst="rect">
            <a:avLst/>
          </a:prstGeom>
        </p:spPr>
        <p:txBody>
          <a:bodyPr>
            <a:normAutofit/>
          </a:bodyPr>
          <a:lstStyle>
            <a:lvl1pPr marL="0" indent="0">
              <a:buFontTx/>
              <a:buNone/>
              <a:defRPr sz="1400"/>
            </a:lvl1pPr>
          </a:lstStyle>
          <a:p>
            <a:pPr lvl="0"/>
            <a:r>
              <a:rPr lang="da-DK" dirty="0"/>
              <a:t>Her kan der stå en længere tekst</a:t>
            </a:r>
          </a:p>
        </p:txBody>
      </p:sp>
      <p:sp>
        <p:nvSpPr>
          <p:cNvPr id="4" name="Pladsholder til slidenummer 1">
            <a:extLst>
              <a:ext uri="{FF2B5EF4-FFF2-40B4-BE49-F238E27FC236}">
                <a16:creationId xmlns:a16="http://schemas.microsoft.com/office/drawing/2014/main" id="{517EAD41-9C76-5E59-F2C0-5AC4872F29D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62929099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Rapport: To indhold">
    <p:spTree>
      <p:nvGrpSpPr>
        <p:cNvPr id="1" name=""/>
        <p:cNvGrpSpPr/>
        <p:nvPr/>
      </p:nvGrpSpPr>
      <p:grpSpPr>
        <a:xfrm>
          <a:off x="0" y="0"/>
          <a:ext cx="0" cy="0"/>
          <a:chOff x="0" y="0"/>
          <a:chExt cx="0" cy="0"/>
        </a:xfrm>
      </p:grpSpPr>
      <p:sp>
        <p:nvSpPr>
          <p:cNvPr id="2" name="Pladsholder til tekst 6">
            <a:extLst>
              <a:ext uri="{FF2B5EF4-FFF2-40B4-BE49-F238E27FC236}">
                <a16:creationId xmlns:a16="http://schemas.microsoft.com/office/drawing/2014/main" id="{8CCA9F9D-7C0E-4ED4-9A2D-2EA6456638E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marL="0" indent="0">
              <a:buFontTx/>
              <a:buNone/>
              <a:defRPr sz="1400"/>
            </a:lvl1pPr>
          </a:lstStyle>
          <a:p>
            <a:pPr lvl="0"/>
            <a:r>
              <a:rPr lang="da-DK" dirty="0"/>
              <a:t>Her kan der stå en tekst i to spalter</a:t>
            </a:r>
          </a:p>
        </p:txBody>
      </p:sp>
      <p:sp>
        <p:nvSpPr>
          <p:cNvPr id="3" name="Pladsholder til tekst 6">
            <a:extLst>
              <a:ext uri="{FF2B5EF4-FFF2-40B4-BE49-F238E27FC236}">
                <a16:creationId xmlns:a16="http://schemas.microsoft.com/office/drawing/2014/main" id="{3DCB5AD4-9A99-41EE-B8FD-488F9936BB74}"/>
              </a:ext>
            </a:extLst>
          </p:cNvPr>
          <p:cNvSpPr>
            <a:spLocks noGrp="1"/>
          </p:cNvSpPr>
          <p:nvPr>
            <p:ph type="body" sz="quarter" idx="11" hasCustomPrompt="1"/>
          </p:nvPr>
        </p:nvSpPr>
        <p:spPr>
          <a:xfrm>
            <a:off x="6275391" y="1808163"/>
            <a:ext cx="5221288" cy="4314825"/>
          </a:xfrm>
          <a:prstGeom prst="rect">
            <a:avLst/>
          </a:prstGeom>
        </p:spPr>
        <p:txBody>
          <a:bodyPr>
            <a:normAutofit/>
          </a:bodyPr>
          <a:lstStyle>
            <a:lvl1pPr marL="0" indent="0">
              <a:buFontTx/>
              <a:buNone/>
              <a:defRPr sz="1400"/>
            </a:lvl1pPr>
          </a:lstStyle>
          <a:p>
            <a:pPr lvl="0"/>
            <a:r>
              <a:rPr lang="da-DK" dirty="0"/>
              <a:t>Her kan der stå en tekst i to spalter</a:t>
            </a:r>
          </a:p>
        </p:txBody>
      </p:sp>
      <p:sp>
        <p:nvSpPr>
          <p:cNvPr id="4" name="Title Placeholder 6">
            <a:extLst>
              <a:ext uri="{FF2B5EF4-FFF2-40B4-BE49-F238E27FC236}">
                <a16:creationId xmlns:a16="http://schemas.microsoft.com/office/drawing/2014/main" id="{39603E40-A4F0-4E99-A504-045F5927C096}"/>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5" name="Pladsholder til slidenummer 1">
            <a:extLst>
              <a:ext uri="{FF2B5EF4-FFF2-40B4-BE49-F238E27FC236}">
                <a16:creationId xmlns:a16="http://schemas.microsoft.com/office/drawing/2014/main" id="{D1E3B4B2-A665-CAA8-65F7-F87CBABC6F1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06761393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
    <p:spTree>
      <p:nvGrpSpPr>
        <p:cNvPr id="1" name=""/>
        <p:cNvGrpSpPr/>
        <p:nvPr/>
      </p:nvGrpSpPr>
      <p:grpSpPr>
        <a:xfrm>
          <a:off x="0" y="0"/>
          <a:ext cx="0" cy="0"/>
          <a:chOff x="0" y="0"/>
          <a:chExt cx="0" cy="0"/>
        </a:xfrm>
      </p:grpSpPr>
      <p:sp>
        <p:nvSpPr>
          <p:cNvPr id="2" name="Pladsholder til tekst 6">
            <a:extLst>
              <a:ext uri="{FF2B5EF4-FFF2-40B4-BE49-F238E27FC236}">
                <a16:creationId xmlns:a16="http://schemas.microsoft.com/office/drawing/2014/main" id="{8CCA9F9D-7C0E-4ED4-9A2D-2EA6456638E9}"/>
              </a:ext>
            </a:extLst>
          </p:cNvPr>
          <p:cNvSpPr>
            <a:spLocks noGrp="1"/>
          </p:cNvSpPr>
          <p:nvPr>
            <p:ph type="body" sz="quarter" idx="10" hasCustomPrompt="1"/>
          </p:nvPr>
        </p:nvSpPr>
        <p:spPr>
          <a:xfrm>
            <a:off x="695325" y="2168525"/>
            <a:ext cx="5221288" cy="3954463"/>
          </a:xfrm>
          <a:prstGeom prst="rect">
            <a:avLst/>
          </a:prstGeom>
        </p:spPr>
        <p:txBody>
          <a:bodyPr>
            <a:normAutofit/>
          </a:bodyPr>
          <a:lstStyle>
            <a:lvl1pPr marL="0" indent="0">
              <a:buNone/>
              <a:defRPr sz="1400"/>
            </a:lvl1pPr>
          </a:lstStyle>
          <a:p>
            <a:pPr lvl="0"/>
            <a:r>
              <a:rPr lang="da-DK" dirty="0"/>
              <a:t>Her kan der stå en tekst i to spalter</a:t>
            </a:r>
          </a:p>
        </p:txBody>
      </p:sp>
      <p:sp>
        <p:nvSpPr>
          <p:cNvPr id="3" name="Pladsholder til tekst 6">
            <a:extLst>
              <a:ext uri="{FF2B5EF4-FFF2-40B4-BE49-F238E27FC236}">
                <a16:creationId xmlns:a16="http://schemas.microsoft.com/office/drawing/2014/main" id="{3DCB5AD4-9A99-41EE-B8FD-488F9936BB74}"/>
              </a:ext>
            </a:extLst>
          </p:cNvPr>
          <p:cNvSpPr>
            <a:spLocks noGrp="1"/>
          </p:cNvSpPr>
          <p:nvPr>
            <p:ph type="body" sz="quarter" idx="11" hasCustomPrompt="1"/>
          </p:nvPr>
        </p:nvSpPr>
        <p:spPr>
          <a:xfrm>
            <a:off x="6275391" y="620713"/>
            <a:ext cx="5221288" cy="5502275"/>
          </a:xfrm>
          <a:prstGeom prst="rect">
            <a:avLst/>
          </a:prstGeom>
        </p:spPr>
        <p:txBody>
          <a:bodyPr>
            <a:normAutofit/>
          </a:bodyPr>
          <a:lstStyle>
            <a:lvl1pPr marL="0" indent="0">
              <a:buFontTx/>
              <a:buNone/>
              <a:defRPr sz="1400"/>
            </a:lvl1pPr>
          </a:lstStyle>
          <a:p>
            <a:pPr lvl="0"/>
            <a:r>
              <a:rPr lang="da-DK" dirty="0"/>
              <a:t>Her kan der stå en tekst i to spalter</a:t>
            </a:r>
          </a:p>
        </p:txBody>
      </p:sp>
      <p:sp>
        <p:nvSpPr>
          <p:cNvPr id="4" name="Title Placeholder 6">
            <a:extLst>
              <a:ext uri="{FF2B5EF4-FFF2-40B4-BE49-F238E27FC236}">
                <a16:creationId xmlns:a16="http://schemas.microsoft.com/office/drawing/2014/main" id="{39603E40-A4F0-4E99-A504-045F5927C096}"/>
              </a:ext>
            </a:extLst>
          </p:cNvPr>
          <p:cNvSpPr>
            <a:spLocks noGrp="1"/>
          </p:cNvSpPr>
          <p:nvPr>
            <p:ph type="title" hasCustomPrompt="1"/>
          </p:nvPr>
        </p:nvSpPr>
        <p:spPr>
          <a:xfrm>
            <a:off x="695325" y="613250"/>
            <a:ext cx="5221288"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5" name="Pladsholder til tekst 10">
            <a:extLst>
              <a:ext uri="{FF2B5EF4-FFF2-40B4-BE49-F238E27FC236}">
                <a16:creationId xmlns:a16="http://schemas.microsoft.com/office/drawing/2014/main" id="{DDFF5DC9-6FA1-4BCC-934A-4FE732DF5A9E}"/>
              </a:ext>
            </a:extLst>
          </p:cNvPr>
          <p:cNvSpPr>
            <a:spLocks noGrp="1"/>
          </p:cNvSpPr>
          <p:nvPr>
            <p:ph type="body" sz="quarter" idx="30" hasCustomPrompt="1"/>
          </p:nvPr>
        </p:nvSpPr>
        <p:spPr>
          <a:xfrm>
            <a:off x="695325" y="1808163"/>
            <a:ext cx="5221288"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undertitel</a:t>
            </a:r>
          </a:p>
        </p:txBody>
      </p:sp>
      <p:sp>
        <p:nvSpPr>
          <p:cNvPr id="6" name="Pladsholder til slidenummer 1">
            <a:extLst>
              <a:ext uri="{FF2B5EF4-FFF2-40B4-BE49-F238E27FC236}">
                <a16:creationId xmlns:a16="http://schemas.microsoft.com/office/drawing/2014/main" id="{B5DF3F91-724B-309A-0A9D-FE7D540743A6}"/>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54703479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67B97B6F-A1F4-480F-8F9C-813CBA94A666}"/>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2AB0C3F1-1A6A-472C-88F8-B95E0069A36F}"/>
              </a:ext>
            </a:extLst>
          </p:cNvPr>
          <p:cNvSpPr>
            <a:spLocks noGrp="1"/>
          </p:cNvSpPr>
          <p:nvPr>
            <p:ph type="body" sz="quarter" idx="10" hasCustomPrompt="1"/>
          </p:nvPr>
        </p:nvSpPr>
        <p:spPr>
          <a:xfrm>
            <a:off x="695325" y="2168525"/>
            <a:ext cx="5221288" cy="3954463"/>
          </a:xfrm>
          <a:prstGeom prst="rect">
            <a:avLst/>
          </a:prstGeom>
        </p:spPr>
        <p:txBody>
          <a:bodyPr>
            <a:normAutofit/>
          </a:bodyPr>
          <a:lstStyle>
            <a:lvl1pPr marL="0" indent="0">
              <a:buNone/>
              <a:defRPr sz="1400"/>
            </a:lvl1pPr>
          </a:lstStyle>
          <a:p>
            <a:pPr lvl="0"/>
            <a:r>
              <a:rPr lang="da-DK" dirty="0"/>
              <a:t>Her kan der stå en tekst i to spalter</a:t>
            </a:r>
          </a:p>
        </p:txBody>
      </p:sp>
      <p:sp>
        <p:nvSpPr>
          <p:cNvPr id="4" name="Pladsholder til tekst 10">
            <a:extLst>
              <a:ext uri="{FF2B5EF4-FFF2-40B4-BE49-F238E27FC236}">
                <a16:creationId xmlns:a16="http://schemas.microsoft.com/office/drawing/2014/main" id="{77CB5083-7DA1-4AAB-92A8-17C9A5E93B9E}"/>
              </a:ext>
            </a:extLst>
          </p:cNvPr>
          <p:cNvSpPr>
            <a:spLocks noGrp="1"/>
          </p:cNvSpPr>
          <p:nvPr>
            <p:ph type="body" sz="quarter" idx="30" hasCustomPrompt="1"/>
          </p:nvPr>
        </p:nvSpPr>
        <p:spPr>
          <a:xfrm>
            <a:off x="695325" y="1808163"/>
            <a:ext cx="5221288"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undertitel</a:t>
            </a:r>
          </a:p>
        </p:txBody>
      </p:sp>
      <p:sp>
        <p:nvSpPr>
          <p:cNvPr id="5" name="Pladsholder til tekst 6">
            <a:extLst>
              <a:ext uri="{FF2B5EF4-FFF2-40B4-BE49-F238E27FC236}">
                <a16:creationId xmlns:a16="http://schemas.microsoft.com/office/drawing/2014/main" id="{F2355573-608D-474F-A582-B7D056551729}"/>
              </a:ext>
            </a:extLst>
          </p:cNvPr>
          <p:cNvSpPr>
            <a:spLocks noGrp="1"/>
          </p:cNvSpPr>
          <p:nvPr>
            <p:ph type="body" sz="quarter" idx="31" hasCustomPrompt="1"/>
          </p:nvPr>
        </p:nvSpPr>
        <p:spPr>
          <a:xfrm>
            <a:off x="6275387" y="2168525"/>
            <a:ext cx="5221288" cy="3954463"/>
          </a:xfrm>
          <a:prstGeom prst="rect">
            <a:avLst/>
          </a:prstGeom>
        </p:spPr>
        <p:txBody>
          <a:bodyPr>
            <a:normAutofit/>
          </a:bodyPr>
          <a:lstStyle>
            <a:lvl1pPr marL="0" indent="0">
              <a:buNone/>
              <a:defRPr sz="1400"/>
            </a:lvl1pPr>
          </a:lstStyle>
          <a:p>
            <a:pPr lvl="0"/>
            <a:r>
              <a:rPr lang="da-DK" dirty="0"/>
              <a:t>Her kan der stå en tekst i to spalter</a:t>
            </a:r>
          </a:p>
        </p:txBody>
      </p:sp>
      <p:sp>
        <p:nvSpPr>
          <p:cNvPr id="6" name="Pladsholder til tekst 10">
            <a:extLst>
              <a:ext uri="{FF2B5EF4-FFF2-40B4-BE49-F238E27FC236}">
                <a16:creationId xmlns:a16="http://schemas.microsoft.com/office/drawing/2014/main" id="{E5ABC57B-A78C-4F08-AEB0-AE0E834048F5}"/>
              </a:ext>
            </a:extLst>
          </p:cNvPr>
          <p:cNvSpPr>
            <a:spLocks noGrp="1"/>
          </p:cNvSpPr>
          <p:nvPr>
            <p:ph type="body" sz="quarter" idx="32" hasCustomPrompt="1"/>
          </p:nvPr>
        </p:nvSpPr>
        <p:spPr>
          <a:xfrm>
            <a:off x="6275387" y="1808163"/>
            <a:ext cx="5221288"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undertitel</a:t>
            </a:r>
          </a:p>
        </p:txBody>
      </p:sp>
      <p:sp>
        <p:nvSpPr>
          <p:cNvPr id="7" name="Pladsholder til slidenummer 1">
            <a:extLst>
              <a:ext uri="{FF2B5EF4-FFF2-40B4-BE49-F238E27FC236}">
                <a16:creationId xmlns:a16="http://schemas.microsoft.com/office/drawing/2014/main" id="{D5653EFD-4D03-5D8D-F4E9-C4397FA50B8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61941170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Rapport: 2 indhold minus overskrift">
    <p:spTree>
      <p:nvGrpSpPr>
        <p:cNvPr id="1" name=""/>
        <p:cNvGrpSpPr/>
        <p:nvPr/>
      </p:nvGrpSpPr>
      <p:grpSpPr>
        <a:xfrm>
          <a:off x="0" y="0"/>
          <a:ext cx="0" cy="0"/>
          <a:chOff x="0" y="0"/>
          <a:chExt cx="0" cy="0"/>
        </a:xfrm>
      </p:grpSpPr>
      <p:sp>
        <p:nvSpPr>
          <p:cNvPr id="4" name="Pladsholder til tekst 6">
            <a:extLst>
              <a:ext uri="{FF2B5EF4-FFF2-40B4-BE49-F238E27FC236}">
                <a16:creationId xmlns:a16="http://schemas.microsoft.com/office/drawing/2014/main" id="{28F4010F-F7B4-4E7A-93FF-981D336C4888}"/>
              </a:ext>
            </a:extLst>
          </p:cNvPr>
          <p:cNvSpPr>
            <a:spLocks noGrp="1"/>
          </p:cNvSpPr>
          <p:nvPr>
            <p:ph type="body" sz="quarter" idx="11" hasCustomPrompt="1"/>
          </p:nvPr>
        </p:nvSpPr>
        <p:spPr>
          <a:xfrm>
            <a:off x="6275391" y="620713"/>
            <a:ext cx="5221288" cy="5502275"/>
          </a:xfrm>
          <a:prstGeom prst="rect">
            <a:avLst/>
          </a:prstGeom>
        </p:spPr>
        <p:txBody>
          <a:bodyPr>
            <a:normAutofit/>
          </a:bodyPr>
          <a:lstStyle>
            <a:lvl1pPr marL="0" indent="0">
              <a:buFontTx/>
              <a:buNone/>
              <a:defRPr sz="1400"/>
            </a:lvl1pPr>
          </a:lstStyle>
          <a:p>
            <a:pPr lvl="0"/>
            <a:r>
              <a:rPr lang="da-DK" dirty="0"/>
              <a:t>Her kan der stå en tekst i to spalter</a:t>
            </a:r>
          </a:p>
        </p:txBody>
      </p:sp>
      <p:sp>
        <p:nvSpPr>
          <p:cNvPr id="5" name="Pladsholder til tekst 6">
            <a:extLst>
              <a:ext uri="{FF2B5EF4-FFF2-40B4-BE49-F238E27FC236}">
                <a16:creationId xmlns:a16="http://schemas.microsoft.com/office/drawing/2014/main" id="{B9F4124C-09FD-4F1F-AA7E-DBD42E4DDC31}"/>
              </a:ext>
            </a:extLst>
          </p:cNvPr>
          <p:cNvSpPr>
            <a:spLocks noGrp="1"/>
          </p:cNvSpPr>
          <p:nvPr>
            <p:ph type="body" sz="quarter" idx="12" hasCustomPrompt="1"/>
          </p:nvPr>
        </p:nvSpPr>
        <p:spPr>
          <a:xfrm>
            <a:off x="695325" y="620712"/>
            <a:ext cx="5221288" cy="5502275"/>
          </a:xfrm>
          <a:prstGeom prst="rect">
            <a:avLst/>
          </a:prstGeom>
        </p:spPr>
        <p:txBody>
          <a:bodyPr>
            <a:normAutofit/>
          </a:bodyPr>
          <a:lstStyle>
            <a:lvl1pPr marL="0" indent="0">
              <a:buFontTx/>
              <a:buNone/>
              <a:defRPr sz="1400"/>
            </a:lvl1pPr>
          </a:lstStyle>
          <a:p>
            <a:pPr lvl="0"/>
            <a:r>
              <a:rPr lang="da-DK" dirty="0"/>
              <a:t>Her kan der stå en tekst i to spalter</a:t>
            </a:r>
          </a:p>
        </p:txBody>
      </p:sp>
      <p:sp>
        <p:nvSpPr>
          <p:cNvPr id="2" name="Pladsholder til slidenummer 1">
            <a:extLst>
              <a:ext uri="{FF2B5EF4-FFF2-40B4-BE49-F238E27FC236}">
                <a16:creationId xmlns:a16="http://schemas.microsoft.com/office/drawing/2014/main" id="{3758058D-4DFA-102D-CD1F-EDA1D506BD0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21452853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Rapport: Tre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0B4EFF1-93B1-4C76-85CE-E1191EFC190D}"/>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9F4A103A-6920-4FD7-95E9-22F2EF9CF86A}"/>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marL="0" indent="0">
              <a:buNone/>
              <a:defRPr sz="1400"/>
            </a:lvl1pPr>
          </a:lstStyle>
          <a:p>
            <a:pPr lvl="0"/>
            <a:r>
              <a:rPr lang="da-DK" dirty="0"/>
              <a:t>Her kan der stå en tekst i tre spalter</a:t>
            </a:r>
          </a:p>
        </p:txBody>
      </p:sp>
      <p:sp>
        <p:nvSpPr>
          <p:cNvPr id="4" name="Pladsholder til tekst 6">
            <a:extLst>
              <a:ext uri="{FF2B5EF4-FFF2-40B4-BE49-F238E27FC236}">
                <a16:creationId xmlns:a16="http://schemas.microsoft.com/office/drawing/2014/main" id="{D1227024-5D35-4C94-BAD8-70DCF0D3F246}"/>
              </a:ext>
            </a:extLst>
          </p:cNvPr>
          <p:cNvSpPr>
            <a:spLocks noGrp="1"/>
          </p:cNvSpPr>
          <p:nvPr>
            <p:ph type="body" sz="quarter" idx="11" hasCustomPrompt="1"/>
          </p:nvPr>
        </p:nvSpPr>
        <p:spPr>
          <a:xfrm>
            <a:off x="4403725" y="1808163"/>
            <a:ext cx="3384550" cy="4314825"/>
          </a:xfrm>
          <a:prstGeom prst="rect">
            <a:avLst/>
          </a:prstGeom>
        </p:spPr>
        <p:txBody>
          <a:bodyPr>
            <a:normAutofit/>
          </a:bodyPr>
          <a:lstStyle>
            <a:lvl1pPr marL="0" indent="0">
              <a:buNone/>
              <a:defRPr sz="1400"/>
            </a:lvl1pPr>
          </a:lstStyle>
          <a:p>
            <a:pPr lvl="0"/>
            <a:r>
              <a:rPr lang="da-DK" dirty="0"/>
              <a:t>Her kan der stå en tekst i tre spalter</a:t>
            </a:r>
          </a:p>
        </p:txBody>
      </p:sp>
      <p:sp>
        <p:nvSpPr>
          <p:cNvPr id="5" name="Pladsholder til tekst 6">
            <a:extLst>
              <a:ext uri="{FF2B5EF4-FFF2-40B4-BE49-F238E27FC236}">
                <a16:creationId xmlns:a16="http://schemas.microsoft.com/office/drawing/2014/main" id="{EC4B0273-F16E-4E89-B2B8-8676016F90B6}"/>
              </a:ext>
            </a:extLst>
          </p:cNvPr>
          <p:cNvSpPr>
            <a:spLocks noGrp="1"/>
          </p:cNvSpPr>
          <p:nvPr>
            <p:ph type="body" sz="quarter" idx="12" hasCustomPrompt="1"/>
          </p:nvPr>
        </p:nvSpPr>
        <p:spPr>
          <a:xfrm>
            <a:off x="8112125" y="1814513"/>
            <a:ext cx="3384550" cy="4314825"/>
          </a:xfrm>
          <a:prstGeom prst="rect">
            <a:avLst/>
          </a:prstGeom>
        </p:spPr>
        <p:txBody>
          <a:bodyPr>
            <a:normAutofit/>
          </a:bodyPr>
          <a:lstStyle>
            <a:lvl1pPr marL="0" indent="0">
              <a:buNone/>
              <a:defRPr sz="1400"/>
            </a:lvl1pPr>
          </a:lstStyle>
          <a:p>
            <a:pPr lvl="0"/>
            <a:r>
              <a:rPr lang="da-DK" dirty="0"/>
              <a:t>Her kan der stå en tekst i tre spalter</a:t>
            </a:r>
          </a:p>
        </p:txBody>
      </p:sp>
      <p:sp>
        <p:nvSpPr>
          <p:cNvPr id="6" name="Pladsholder til slidenummer 1">
            <a:extLst>
              <a:ext uri="{FF2B5EF4-FFF2-40B4-BE49-F238E27FC236}">
                <a16:creationId xmlns:a16="http://schemas.microsoft.com/office/drawing/2014/main" id="{39695FEB-D434-65A7-CCDE-87183661957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674737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 Agenda + sidetal (lyseblå)">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marL="285750" marR="0" lvl="0" indent="-285750" algn="l" defTabSz="914400" rtl="0" eaLnBrk="1" fontAlgn="auto" latinLnBrk="0" hangingPunct="1">
              <a:lnSpc>
                <a:spcPct val="90000"/>
              </a:lnSpc>
              <a:spcBef>
                <a:spcPts val="1000"/>
              </a:spcBef>
              <a:spcAft>
                <a:spcPts val="0"/>
              </a:spcAft>
              <a:buClrTx/>
              <a:buSzTx/>
              <a:buFontTx/>
              <a:buBlip>
                <a:blip r:embed="rId3"/>
              </a:buBlip>
              <a:tabLst/>
              <a:defRPr/>
            </a:pPr>
            <a:r>
              <a:rPr lang="da-DK" dirty="0"/>
              <a:t>Her kan der stå et punkt</a:t>
            </a:r>
          </a:p>
          <a:p>
            <a:pPr marL="285750" marR="0" lvl="0" indent="-285750" algn="l" defTabSz="914400" rtl="0" eaLnBrk="1" fontAlgn="auto" latinLnBrk="0" hangingPunct="1">
              <a:lnSpc>
                <a:spcPct val="90000"/>
              </a:lnSpc>
              <a:spcBef>
                <a:spcPts val="1000"/>
              </a:spcBef>
              <a:spcAft>
                <a:spcPts val="0"/>
              </a:spcAft>
              <a:buClrTx/>
              <a:buSzTx/>
              <a:buFontTx/>
              <a:buBlip>
                <a:blip r:embed="rId3"/>
              </a:buBlip>
              <a:tabLst/>
              <a:defRPr/>
            </a:pPr>
            <a:r>
              <a:rPr lang="da-DK" dirty="0"/>
              <a:t>Her kan der stå et punkt</a:t>
            </a:r>
          </a:p>
          <a:p>
            <a:pPr lvl="0"/>
            <a:endParaRPr lang="da-DK" dirty="0"/>
          </a:p>
        </p:txBody>
      </p:sp>
      <p:sp>
        <p:nvSpPr>
          <p:cNvPr id="5" name="Picture Placeholder 7">
            <a:extLst>
              <a:ext uri="{FF2B5EF4-FFF2-40B4-BE49-F238E27FC236}">
                <a16:creationId xmlns:a16="http://schemas.microsoft.com/office/drawing/2014/main" id="{6C612D47-BDC0-4ED6-AC3D-3410D3927587}"/>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spcBef>
                <a:spcPts val="0"/>
              </a:spcBef>
              <a:buNone/>
              <a:defRPr sz="1200" b="0" i="0">
                <a:solidFill>
                  <a:schemeClr val="tx1"/>
                </a:solidFill>
                <a:latin typeface="Poppins Light" pitchFamily="2" charset="77"/>
                <a:cs typeface="Poppins Light" pitchFamily="2" charset="77"/>
              </a:defRPr>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Tree>
    <p:extLst>
      <p:ext uri="{BB962C8B-B14F-4D97-AF65-F5344CB8AC3E}">
        <p14:creationId xmlns:p14="http://schemas.microsoft.com/office/powerpoint/2010/main" val="16297279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Rapport: Fire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0B4EFF1-93B1-4C76-85CE-E1191EFC190D}"/>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12" name="Pladsholder til tekst 6">
            <a:extLst>
              <a:ext uri="{FF2B5EF4-FFF2-40B4-BE49-F238E27FC236}">
                <a16:creationId xmlns:a16="http://schemas.microsoft.com/office/drawing/2014/main" id="{4483E7FE-5817-41C9-AA79-B47FE1B31365}"/>
              </a:ext>
            </a:extLst>
          </p:cNvPr>
          <p:cNvSpPr>
            <a:spLocks noGrp="1"/>
          </p:cNvSpPr>
          <p:nvPr>
            <p:ph type="body" sz="quarter" idx="10" hasCustomPrompt="1"/>
          </p:nvPr>
        </p:nvSpPr>
        <p:spPr>
          <a:xfrm>
            <a:off x="695325" y="1808163"/>
            <a:ext cx="2443698" cy="4314825"/>
          </a:xfrm>
          <a:prstGeom prst="rect">
            <a:avLst/>
          </a:prstGeom>
        </p:spPr>
        <p:txBody>
          <a:bodyPr>
            <a:normAutofit/>
          </a:bodyPr>
          <a:lstStyle>
            <a:lvl1pPr marL="0" indent="0">
              <a:buNone/>
              <a:defRPr sz="1400"/>
            </a:lvl1pPr>
          </a:lstStyle>
          <a:p>
            <a:pPr lvl="0"/>
            <a:r>
              <a:rPr lang="da-DK" dirty="0"/>
              <a:t>Her kan der stå en tekst i fire spalter</a:t>
            </a:r>
          </a:p>
        </p:txBody>
      </p:sp>
      <p:sp>
        <p:nvSpPr>
          <p:cNvPr id="14" name="Pladsholder til tekst 6">
            <a:extLst>
              <a:ext uri="{FF2B5EF4-FFF2-40B4-BE49-F238E27FC236}">
                <a16:creationId xmlns:a16="http://schemas.microsoft.com/office/drawing/2014/main" id="{2A3020CC-2E82-40C2-84E2-9AE4612A2CF9}"/>
              </a:ext>
            </a:extLst>
          </p:cNvPr>
          <p:cNvSpPr>
            <a:spLocks noGrp="1"/>
          </p:cNvSpPr>
          <p:nvPr>
            <p:ph type="body" sz="quarter" idx="11" hasCustomPrompt="1"/>
          </p:nvPr>
        </p:nvSpPr>
        <p:spPr>
          <a:xfrm>
            <a:off x="3472915" y="1808162"/>
            <a:ext cx="2443698" cy="4314825"/>
          </a:xfrm>
          <a:prstGeom prst="rect">
            <a:avLst/>
          </a:prstGeom>
        </p:spPr>
        <p:txBody>
          <a:bodyPr>
            <a:normAutofit/>
          </a:bodyPr>
          <a:lstStyle>
            <a:lvl1pPr marL="0" indent="0">
              <a:buNone/>
              <a:defRPr sz="1400"/>
            </a:lvl1pPr>
          </a:lstStyle>
          <a:p>
            <a:pPr lvl="0"/>
            <a:r>
              <a:rPr lang="da-DK" dirty="0"/>
              <a:t>Her kan der stå en tekst i fire spalter</a:t>
            </a:r>
          </a:p>
        </p:txBody>
      </p:sp>
      <p:sp>
        <p:nvSpPr>
          <p:cNvPr id="15" name="Pladsholder til tekst 6">
            <a:extLst>
              <a:ext uri="{FF2B5EF4-FFF2-40B4-BE49-F238E27FC236}">
                <a16:creationId xmlns:a16="http://schemas.microsoft.com/office/drawing/2014/main" id="{A79A8DEF-8538-445D-9FBA-F8BD706E1133}"/>
              </a:ext>
            </a:extLst>
          </p:cNvPr>
          <p:cNvSpPr>
            <a:spLocks noGrp="1"/>
          </p:cNvSpPr>
          <p:nvPr>
            <p:ph type="body" sz="quarter" idx="12" hasCustomPrompt="1"/>
          </p:nvPr>
        </p:nvSpPr>
        <p:spPr>
          <a:xfrm>
            <a:off x="6279660" y="1808163"/>
            <a:ext cx="2443698" cy="4314825"/>
          </a:xfrm>
          <a:prstGeom prst="rect">
            <a:avLst/>
          </a:prstGeom>
        </p:spPr>
        <p:txBody>
          <a:bodyPr>
            <a:normAutofit/>
          </a:bodyPr>
          <a:lstStyle>
            <a:lvl1pPr marL="0" indent="0">
              <a:buNone/>
              <a:defRPr sz="1400"/>
            </a:lvl1pPr>
          </a:lstStyle>
          <a:p>
            <a:pPr lvl="0"/>
            <a:r>
              <a:rPr lang="da-DK" dirty="0"/>
              <a:t>Her kan der stå en tekst i fire spalter</a:t>
            </a:r>
          </a:p>
        </p:txBody>
      </p:sp>
      <p:sp>
        <p:nvSpPr>
          <p:cNvPr id="16" name="Pladsholder til tekst 6">
            <a:extLst>
              <a:ext uri="{FF2B5EF4-FFF2-40B4-BE49-F238E27FC236}">
                <a16:creationId xmlns:a16="http://schemas.microsoft.com/office/drawing/2014/main" id="{FCD00DED-9539-4042-9E1B-BC74D101BD3B}"/>
              </a:ext>
            </a:extLst>
          </p:cNvPr>
          <p:cNvSpPr>
            <a:spLocks noGrp="1"/>
          </p:cNvSpPr>
          <p:nvPr>
            <p:ph type="body" sz="quarter" idx="13" hasCustomPrompt="1"/>
          </p:nvPr>
        </p:nvSpPr>
        <p:spPr>
          <a:xfrm>
            <a:off x="9052977" y="1808161"/>
            <a:ext cx="2443698" cy="4314825"/>
          </a:xfrm>
          <a:prstGeom prst="rect">
            <a:avLst/>
          </a:prstGeom>
        </p:spPr>
        <p:txBody>
          <a:bodyPr>
            <a:normAutofit/>
          </a:bodyPr>
          <a:lstStyle>
            <a:lvl1pPr marL="0" indent="0">
              <a:buNone/>
              <a:defRPr sz="1400"/>
            </a:lvl1pPr>
          </a:lstStyle>
          <a:p>
            <a:pPr lvl="0"/>
            <a:r>
              <a:rPr lang="da-DK" dirty="0"/>
              <a:t>Her kan der stå en tekst i fire spalter</a:t>
            </a:r>
          </a:p>
        </p:txBody>
      </p:sp>
      <p:sp>
        <p:nvSpPr>
          <p:cNvPr id="3" name="Pladsholder til slidenummer 1">
            <a:extLst>
              <a:ext uri="{FF2B5EF4-FFF2-40B4-BE49-F238E27FC236}">
                <a16:creationId xmlns:a16="http://schemas.microsoft.com/office/drawing/2014/main" id="{CE1D448E-1C98-176A-8B39-31B80DE81D6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23127275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A. To søjler + ikon + tekst">
    <p:bg>
      <p:bgPr>
        <a:solidFill>
          <a:schemeClr val="bg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D61394CB-12BA-6DFE-962B-4BC909C39F0C}"/>
              </a:ext>
            </a:extLst>
          </p:cNvPr>
          <p:cNvSpPr/>
          <p:nvPr userDrawn="1"/>
        </p:nvSpPr>
        <p:spPr>
          <a:xfrm>
            <a:off x="6096000" y="0"/>
            <a:ext cx="6096001"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2" name="Rektangel 11">
            <a:extLst>
              <a:ext uri="{FF2B5EF4-FFF2-40B4-BE49-F238E27FC236}">
                <a16:creationId xmlns:a16="http://schemas.microsoft.com/office/drawing/2014/main" id="{AD8CA65E-FD59-C46E-9FCD-F48FC2CE23F1}"/>
              </a:ext>
            </a:extLst>
          </p:cNvPr>
          <p:cNvSpPr/>
          <p:nvPr userDrawn="1"/>
        </p:nvSpPr>
        <p:spPr>
          <a:xfrm>
            <a:off x="-2" y="0"/>
            <a:ext cx="6096001"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7" name="Pladsholder til indhold 32">
            <a:extLst>
              <a:ext uri="{FF2B5EF4-FFF2-40B4-BE49-F238E27FC236}">
                <a16:creationId xmlns:a16="http://schemas.microsoft.com/office/drawing/2014/main" id="{436501DB-232E-9B27-450B-18FE8621D56F}"/>
              </a:ext>
            </a:extLst>
          </p:cNvPr>
          <p:cNvSpPr>
            <a:spLocks noGrp="1"/>
          </p:cNvSpPr>
          <p:nvPr>
            <p:ph sz="quarter" idx="12" hasCustomPrompt="1"/>
          </p:nvPr>
        </p:nvSpPr>
        <p:spPr>
          <a:xfrm>
            <a:off x="2292348"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8" name="Pladsholder til tekst 20">
            <a:extLst>
              <a:ext uri="{FF2B5EF4-FFF2-40B4-BE49-F238E27FC236}">
                <a16:creationId xmlns:a16="http://schemas.microsoft.com/office/drawing/2014/main" id="{F9E876CB-9C9E-5D74-4340-2D1B0D06A3B3}"/>
              </a:ext>
            </a:extLst>
          </p:cNvPr>
          <p:cNvSpPr>
            <a:spLocks noGrp="1"/>
          </p:cNvSpPr>
          <p:nvPr>
            <p:ph type="body" sz="quarter" idx="10" hasCustomPrompt="1"/>
          </p:nvPr>
        </p:nvSpPr>
        <p:spPr>
          <a:xfrm>
            <a:off x="1659921" y="3547271"/>
            <a:ext cx="2776154"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31" name="Pladsholder til tekst 3">
            <a:extLst>
              <a:ext uri="{FF2B5EF4-FFF2-40B4-BE49-F238E27FC236}">
                <a16:creationId xmlns:a16="http://schemas.microsoft.com/office/drawing/2014/main" id="{5C3449B8-3D6D-3066-A655-50628DFB28B9}"/>
              </a:ext>
            </a:extLst>
          </p:cNvPr>
          <p:cNvSpPr>
            <a:spLocks noGrp="1"/>
          </p:cNvSpPr>
          <p:nvPr>
            <p:ph type="body" sz="quarter" idx="22" hasCustomPrompt="1"/>
          </p:nvPr>
        </p:nvSpPr>
        <p:spPr>
          <a:xfrm>
            <a:off x="1787609" y="3926699"/>
            <a:ext cx="2520779"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a:t>
            </a:r>
            <a:br>
              <a:rPr lang="da-DK" dirty="0"/>
            </a:br>
            <a:r>
              <a:rPr lang="da-DK" dirty="0"/>
              <a:t>skrives en kort tekst</a:t>
            </a:r>
          </a:p>
        </p:txBody>
      </p:sp>
      <p:sp>
        <p:nvSpPr>
          <p:cNvPr id="18" name="Pladsholder til indhold 32">
            <a:extLst>
              <a:ext uri="{FF2B5EF4-FFF2-40B4-BE49-F238E27FC236}">
                <a16:creationId xmlns:a16="http://schemas.microsoft.com/office/drawing/2014/main" id="{57E64100-7549-5029-5B66-0D240487B014}"/>
              </a:ext>
            </a:extLst>
          </p:cNvPr>
          <p:cNvSpPr>
            <a:spLocks noGrp="1"/>
          </p:cNvSpPr>
          <p:nvPr>
            <p:ph sz="quarter" idx="23" hasCustomPrompt="1"/>
          </p:nvPr>
        </p:nvSpPr>
        <p:spPr>
          <a:xfrm>
            <a:off x="8388351" y="2104948"/>
            <a:ext cx="1511300" cy="1146175"/>
          </a:xfrm>
          <a:prstGeom prst="rect">
            <a:avLst/>
          </a:prstGeom>
          <a:noFill/>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19" name="Pladsholder til tekst 20">
            <a:extLst>
              <a:ext uri="{FF2B5EF4-FFF2-40B4-BE49-F238E27FC236}">
                <a16:creationId xmlns:a16="http://schemas.microsoft.com/office/drawing/2014/main" id="{429AB039-3CF0-C348-8C87-439235D04799}"/>
              </a:ext>
            </a:extLst>
          </p:cNvPr>
          <p:cNvSpPr>
            <a:spLocks noGrp="1"/>
          </p:cNvSpPr>
          <p:nvPr>
            <p:ph type="body" sz="quarter" idx="24" hasCustomPrompt="1"/>
          </p:nvPr>
        </p:nvSpPr>
        <p:spPr>
          <a:xfrm>
            <a:off x="7755924" y="3548781"/>
            <a:ext cx="2776154"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0" name="Pladsholder til tekst 3">
            <a:extLst>
              <a:ext uri="{FF2B5EF4-FFF2-40B4-BE49-F238E27FC236}">
                <a16:creationId xmlns:a16="http://schemas.microsoft.com/office/drawing/2014/main" id="{39492635-D0A9-DFF7-9228-C01D9D57D63E}"/>
              </a:ext>
            </a:extLst>
          </p:cNvPr>
          <p:cNvSpPr>
            <a:spLocks noGrp="1"/>
          </p:cNvSpPr>
          <p:nvPr>
            <p:ph type="body" sz="quarter" idx="25" hasCustomPrompt="1"/>
          </p:nvPr>
        </p:nvSpPr>
        <p:spPr>
          <a:xfrm>
            <a:off x="7883612" y="3928209"/>
            <a:ext cx="2520779"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a:t>
            </a:r>
            <a:br>
              <a:rPr lang="da-DK" dirty="0"/>
            </a:br>
            <a:r>
              <a:rPr lang="da-DK" dirty="0"/>
              <a:t>skrives en kort tekst</a:t>
            </a:r>
          </a:p>
        </p:txBody>
      </p:sp>
      <p:sp>
        <p:nvSpPr>
          <p:cNvPr id="11" name="Pladsholder til slidenummer 1">
            <a:extLst>
              <a:ext uri="{FF2B5EF4-FFF2-40B4-BE49-F238E27FC236}">
                <a16:creationId xmlns:a16="http://schemas.microsoft.com/office/drawing/2014/main" id="{0258E947-9CC7-3BDA-3380-6EB92DB0F14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004349029"/>
      </p:ext>
    </p:extLst>
  </p:cSld>
  <p:clrMapOvr>
    <a:masterClrMapping/>
  </p:clrMapOvr>
  <p:extLst mod="1">
    <p:ext uri="{DCECCB84-F9BA-43D5-87BE-67443E8EF086}">
      <p15:sldGuideLst xmlns:p15="http://schemas.microsoft.com/office/powerpoint/2012/main"/>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B. Tre søjler + ikon + tekst">
    <p:bg>
      <p:bgPr>
        <a:solidFill>
          <a:schemeClr val="bg1"/>
        </a:solidFill>
        <a:effectLst/>
      </p:bgPr>
    </p:bg>
    <p:spTree>
      <p:nvGrpSpPr>
        <p:cNvPr id="1" name=""/>
        <p:cNvGrpSpPr/>
        <p:nvPr/>
      </p:nvGrpSpPr>
      <p:grpSpPr>
        <a:xfrm>
          <a:off x="0" y="0"/>
          <a:ext cx="0" cy="0"/>
          <a:chOff x="0" y="0"/>
          <a:chExt cx="0" cy="0"/>
        </a:xfrm>
      </p:grpSpPr>
      <p:sp>
        <p:nvSpPr>
          <p:cNvPr id="36" name="Rektangel 35">
            <a:extLst>
              <a:ext uri="{FF2B5EF4-FFF2-40B4-BE49-F238E27FC236}">
                <a16:creationId xmlns:a16="http://schemas.microsoft.com/office/drawing/2014/main" id="{B8C5EFD3-9C9F-A4B4-2B7E-B08FA292AA4F}"/>
              </a:ext>
            </a:extLst>
          </p:cNvPr>
          <p:cNvSpPr/>
          <p:nvPr userDrawn="1"/>
        </p:nvSpPr>
        <p:spPr>
          <a:xfrm>
            <a:off x="8128000" y="0"/>
            <a:ext cx="4064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Rektangel 8">
            <a:extLst>
              <a:ext uri="{FF2B5EF4-FFF2-40B4-BE49-F238E27FC236}">
                <a16:creationId xmlns:a16="http://schemas.microsoft.com/office/drawing/2014/main" id="{A2EBBDE5-228B-62E8-4461-D01D1D53571F}"/>
              </a:ext>
            </a:extLst>
          </p:cNvPr>
          <p:cNvSpPr/>
          <p:nvPr userDrawn="1"/>
        </p:nvSpPr>
        <p:spPr>
          <a:xfrm>
            <a:off x="-2" y="0"/>
            <a:ext cx="4064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Rektangel 9">
            <a:extLst>
              <a:ext uri="{FF2B5EF4-FFF2-40B4-BE49-F238E27FC236}">
                <a16:creationId xmlns:a16="http://schemas.microsoft.com/office/drawing/2014/main" id="{C9A23418-8E4D-6131-1F5C-88976C9303F6}"/>
              </a:ext>
            </a:extLst>
          </p:cNvPr>
          <p:cNvSpPr/>
          <p:nvPr userDrawn="1"/>
        </p:nvSpPr>
        <p:spPr>
          <a:xfrm>
            <a:off x="4063998" y="0"/>
            <a:ext cx="4064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Pladsholder til indhold 32">
            <a:extLst>
              <a:ext uri="{FF2B5EF4-FFF2-40B4-BE49-F238E27FC236}">
                <a16:creationId xmlns:a16="http://schemas.microsoft.com/office/drawing/2014/main" id="{CDF834C6-3B2E-19E5-63F6-E0BE887D5CBF}"/>
              </a:ext>
            </a:extLst>
          </p:cNvPr>
          <p:cNvSpPr>
            <a:spLocks noGrp="1"/>
          </p:cNvSpPr>
          <p:nvPr>
            <p:ph sz="quarter" idx="12" hasCustomPrompt="1"/>
          </p:nvPr>
        </p:nvSpPr>
        <p:spPr>
          <a:xfrm>
            <a:off x="1276348"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32" name="Pladsholder til tekst 20">
            <a:extLst>
              <a:ext uri="{FF2B5EF4-FFF2-40B4-BE49-F238E27FC236}">
                <a16:creationId xmlns:a16="http://schemas.microsoft.com/office/drawing/2014/main" id="{6B8D7011-1218-74DD-3DF3-61F2A1AA592E}"/>
              </a:ext>
            </a:extLst>
          </p:cNvPr>
          <p:cNvSpPr>
            <a:spLocks noGrp="1"/>
          </p:cNvSpPr>
          <p:nvPr>
            <p:ph type="body" sz="quarter" idx="10" hasCustomPrompt="1"/>
          </p:nvPr>
        </p:nvSpPr>
        <p:spPr>
          <a:xfrm>
            <a:off x="643921" y="3547271"/>
            <a:ext cx="2776154"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33" name="Pladsholder til tekst 3">
            <a:extLst>
              <a:ext uri="{FF2B5EF4-FFF2-40B4-BE49-F238E27FC236}">
                <a16:creationId xmlns:a16="http://schemas.microsoft.com/office/drawing/2014/main" id="{8AB65FC5-D808-72FE-8BC9-70BD92DAC651}"/>
              </a:ext>
            </a:extLst>
          </p:cNvPr>
          <p:cNvSpPr>
            <a:spLocks noGrp="1"/>
          </p:cNvSpPr>
          <p:nvPr>
            <p:ph type="body" sz="quarter" idx="22" hasCustomPrompt="1"/>
          </p:nvPr>
        </p:nvSpPr>
        <p:spPr>
          <a:xfrm>
            <a:off x="771609" y="3926699"/>
            <a:ext cx="2520779"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a:t>
            </a:r>
            <a:br>
              <a:rPr lang="da-DK" dirty="0"/>
            </a:br>
            <a:r>
              <a:rPr lang="da-DK" dirty="0"/>
              <a:t>skrives en kort tekst</a:t>
            </a:r>
          </a:p>
        </p:txBody>
      </p:sp>
      <p:sp>
        <p:nvSpPr>
          <p:cNvPr id="39" name="Pladsholder til indhold 32">
            <a:extLst>
              <a:ext uri="{FF2B5EF4-FFF2-40B4-BE49-F238E27FC236}">
                <a16:creationId xmlns:a16="http://schemas.microsoft.com/office/drawing/2014/main" id="{5B1010C9-FDE8-1B9B-4022-E344BE6D21D8}"/>
              </a:ext>
            </a:extLst>
          </p:cNvPr>
          <p:cNvSpPr>
            <a:spLocks noGrp="1"/>
          </p:cNvSpPr>
          <p:nvPr>
            <p:ph sz="quarter" idx="23" hasCustomPrompt="1"/>
          </p:nvPr>
        </p:nvSpPr>
        <p:spPr>
          <a:xfrm>
            <a:off x="9404350"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2" name="Pladsholder til tekst 20">
            <a:extLst>
              <a:ext uri="{FF2B5EF4-FFF2-40B4-BE49-F238E27FC236}">
                <a16:creationId xmlns:a16="http://schemas.microsoft.com/office/drawing/2014/main" id="{346F52DA-F7A8-ED88-E36A-F74968B9052D}"/>
              </a:ext>
            </a:extLst>
          </p:cNvPr>
          <p:cNvSpPr>
            <a:spLocks noGrp="1"/>
          </p:cNvSpPr>
          <p:nvPr>
            <p:ph type="body" sz="quarter" idx="24" hasCustomPrompt="1"/>
          </p:nvPr>
        </p:nvSpPr>
        <p:spPr>
          <a:xfrm>
            <a:off x="8771923" y="3547271"/>
            <a:ext cx="2776154"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3" name="Pladsholder til tekst 3">
            <a:extLst>
              <a:ext uri="{FF2B5EF4-FFF2-40B4-BE49-F238E27FC236}">
                <a16:creationId xmlns:a16="http://schemas.microsoft.com/office/drawing/2014/main" id="{88A36592-2F09-94B9-72C6-758E83DD13B7}"/>
              </a:ext>
            </a:extLst>
          </p:cNvPr>
          <p:cNvSpPr>
            <a:spLocks noGrp="1"/>
          </p:cNvSpPr>
          <p:nvPr>
            <p:ph type="body" sz="quarter" idx="25" hasCustomPrompt="1"/>
          </p:nvPr>
        </p:nvSpPr>
        <p:spPr>
          <a:xfrm>
            <a:off x="8899611" y="3926699"/>
            <a:ext cx="2520779"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a:t>
            </a:r>
            <a:br>
              <a:rPr lang="da-DK" dirty="0"/>
            </a:br>
            <a:r>
              <a:rPr lang="da-DK" dirty="0"/>
              <a:t>skrives en kort tekst</a:t>
            </a:r>
          </a:p>
        </p:txBody>
      </p:sp>
      <p:sp>
        <p:nvSpPr>
          <p:cNvPr id="44" name="Pladsholder til indhold 32">
            <a:extLst>
              <a:ext uri="{FF2B5EF4-FFF2-40B4-BE49-F238E27FC236}">
                <a16:creationId xmlns:a16="http://schemas.microsoft.com/office/drawing/2014/main" id="{82D8F12A-EE54-4C54-1741-4FE61B1E81CB}"/>
              </a:ext>
            </a:extLst>
          </p:cNvPr>
          <p:cNvSpPr>
            <a:spLocks noGrp="1"/>
          </p:cNvSpPr>
          <p:nvPr>
            <p:ph sz="quarter" idx="26" hasCustomPrompt="1"/>
          </p:nvPr>
        </p:nvSpPr>
        <p:spPr>
          <a:xfrm>
            <a:off x="5334595"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8" name="Pladsholder til tekst 20">
            <a:extLst>
              <a:ext uri="{FF2B5EF4-FFF2-40B4-BE49-F238E27FC236}">
                <a16:creationId xmlns:a16="http://schemas.microsoft.com/office/drawing/2014/main" id="{B15E8DD1-2825-82BC-7378-2924ADEBA3B5}"/>
              </a:ext>
            </a:extLst>
          </p:cNvPr>
          <p:cNvSpPr>
            <a:spLocks noGrp="1"/>
          </p:cNvSpPr>
          <p:nvPr>
            <p:ph type="body" sz="quarter" idx="27" hasCustomPrompt="1"/>
          </p:nvPr>
        </p:nvSpPr>
        <p:spPr>
          <a:xfrm>
            <a:off x="4702168" y="3547271"/>
            <a:ext cx="2776154"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9" name="Pladsholder til tekst 3">
            <a:extLst>
              <a:ext uri="{FF2B5EF4-FFF2-40B4-BE49-F238E27FC236}">
                <a16:creationId xmlns:a16="http://schemas.microsoft.com/office/drawing/2014/main" id="{728A008E-FEEC-E61C-735A-DF31F2CD3E16}"/>
              </a:ext>
            </a:extLst>
          </p:cNvPr>
          <p:cNvSpPr>
            <a:spLocks noGrp="1"/>
          </p:cNvSpPr>
          <p:nvPr>
            <p:ph type="body" sz="quarter" idx="28" hasCustomPrompt="1"/>
          </p:nvPr>
        </p:nvSpPr>
        <p:spPr>
          <a:xfrm>
            <a:off x="4829856" y="3926699"/>
            <a:ext cx="2520779"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a:t>
            </a:r>
            <a:br>
              <a:rPr lang="da-DK" dirty="0"/>
            </a:br>
            <a:r>
              <a:rPr lang="da-DK" dirty="0"/>
              <a:t>skrives en kort tekst</a:t>
            </a:r>
          </a:p>
        </p:txBody>
      </p:sp>
      <p:sp>
        <p:nvSpPr>
          <p:cNvPr id="15" name="Pladsholder til slidenummer 1">
            <a:extLst>
              <a:ext uri="{FF2B5EF4-FFF2-40B4-BE49-F238E27FC236}">
                <a16:creationId xmlns:a16="http://schemas.microsoft.com/office/drawing/2014/main" id="{AD891D4D-018F-664B-6C7F-5A2374688E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51085510"/>
      </p:ext>
    </p:extLst>
  </p:cSld>
  <p:clrMapOvr>
    <a:masterClrMapping/>
  </p:clrMapOvr>
  <p:extLst mod="1">
    <p:ext uri="{DCECCB84-F9BA-43D5-87BE-67443E8EF086}">
      <p15:sldGuideLst xmlns:p15="http://schemas.microsoft.com/office/powerpoint/2012/main"/>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C. Tre søjler + ikon + teks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30B27B1D-7D86-F587-F5FE-4059E628D6B6}"/>
              </a:ext>
            </a:extLst>
          </p:cNvPr>
          <p:cNvSpPr/>
          <p:nvPr userDrawn="1"/>
        </p:nvSpPr>
        <p:spPr>
          <a:xfrm>
            <a:off x="-1"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Rektangel 29">
            <a:extLst>
              <a:ext uri="{FF2B5EF4-FFF2-40B4-BE49-F238E27FC236}">
                <a16:creationId xmlns:a16="http://schemas.microsoft.com/office/drawing/2014/main" id="{82A6543D-96E7-C8CF-E1AF-62C7F39D1623}"/>
              </a:ext>
            </a:extLst>
          </p:cNvPr>
          <p:cNvSpPr/>
          <p:nvPr userDrawn="1"/>
        </p:nvSpPr>
        <p:spPr>
          <a:xfrm>
            <a:off x="3047999" y="0"/>
            <a:ext cx="3048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Rektangel 30">
            <a:extLst>
              <a:ext uri="{FF2B5EF4-FFF2-40B4-BE49-F238E27FC236}">
                <a16:creationId xmlns:a16="http://schemas.microsoft.com/office/drawing/2014/main" id="{0494E687-742B-080D-AF01-DC7C7A07A216}"/>
              </a:ext>
            </a:extLst>
          </p:cNvPr>
          <p:cNvSpPr/>
          <p:nvPr userDrawn="1"/>
        </p:nvSpPr>
        <p:spPr>
          <a:xfrm>
            <a:off x="6096000" y="0"/>
            <a:ext cx="3048000" cy="6858000"/>
          </a:xfrm>
          <a:prstGeom prst="rect">
            <a:avLst/>
          </a:prstGeom>
          <a:solidFill>
            <a:srgbClr val="7C9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2" name="Rektangel 31">
            <a:extLst>
              <a:ext uri="{FF2B5EF4-FFF2-40B4-BE49-F238E27FC236}">
                <a16:creationId xmlns:a16="http://schemas.microsoft.com/office/drawing/2014/main" id="{E109E2DA-281F-8614-E93B-E4D479F771B8}"/>
              </a:ext>
            </a:extLst>
          </p:cNvPr>
          <p:cNvSpPr/>
          <p:nvPr userDrawn="1"/>
        </p:nvSpPr>
        <p:spPr>
          <a:xfrm>
            <a:off x="9144000" y="0"/>
            <a:ext cx="3048001"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2" name="Pladsholder til indhold 32">
            <a:extLst>
              <a:ext uri="{FF2B5EF4-FFF2-40B4-BE49-F238E27FC236}">
                <a16:creationId xmlns:a16="http://schemas.microsoft.com/office/drawing/2014/main" id="{32625AB9-F789-FC52-2399-C95A946557B4}"/>
              </a:ext>
            </a:extLst>
          </p:cNvPr>
          <p:cNvSpPr>
            <a:spLocks noGrp="1"/>
          </p:cNvSpPr>
          <p:nvPr>
            <p:ph sz="quarter" idx="12" hasCustomPrompt="1"/>
          </p:nvPr>
        </p:nvSpPr>
        <p:spPr>
          <a:xfrm>
            <a:off x="768348"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3" name="Pladsholder til tekst 20">
            <a:extLst>
              <a:ext uri="{FF2B5EF4-FFF2-40B4-BE49-F238E27FC236}">
                <a16:creationId xmlns:a16="http://schemas.microsoft.com/office/drawing/2014/main" id="{574A5940-2F19-0B6B-AE2E-B4D40BD778DB}"/>
              </a:ext>
            </a:extLst>
          </p:cNvPr>
          <p:cNvSpPr>
            <a:spLocks noGrp="1"/>
          </p:cNvSpPr>
          <p:nvPr>
            <p:ph type="body" sz="quarter" idx="10" hasCustomPrompt="1"/>
          </p:nvPr>
        </p:nvSpPr>
        <p:spPr>
          <a:xfrm>
            <a:off x="354225" y="354727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4" name="Pladsholder til tekst 3">
            <a:extLst>
              <a:ext uri="{FF2B5EF4-FFF2-40B4-BE49-F238E27FC236}">
                <a16:creationId xmlns:a16="http://schemas.microsoft.com/office/drawing/2014/main" id="{FB81B8A8-D445-7906-4C19-397562305C4C}"/>
              </a:ext>
            </a:extLst>
          </p:cNvPr>
          <p:cNvSpPr>
            <a:spLocks noGrp="1"/>
          </p:cNvSpPr>
          <p:nvPr>
            <p:ph type="body" sz="quarter" idx="22" hasCustomPrompt="1"/>
          </p:nvPr>
        </p:nvSpPr>
        <p:spPr>
          <a:xfrm>
            <a:off x="354225" y="3926699"/>
            <a:ext cx="2339546"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5" name="Rektangel 24">
            <a:extLst>
              <a:ext uri="{FF2B5EF4-FFF2-40B4-BE49-F238E27FC236}">
                <a16:creationId xmlns:a16="http://schemas.microsoft.com/office/drawing/2014/main" id="{4C812C34-76CF-56E3-172C-9952F31A6952}"/>
              </a:ext>
            </a:extLst>
          </p:cNvPr>
          <p:cNvSpPr/>
          <p:nvPr userDrawn="1"/>
        </p:nvSpPr>
        <p:spPr>
          <a:xfrm>
            <a:off x="6095995"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6" name="Pladsholder til indhold 32">
            <a:extLst>
              <a:ext uri="{FF2B5EF4-FFF2-40B4-BE49-F238E27FC236}">
                <a16:creationId xmlns:a16="http://schemas.microsoft.com/office/drawing/2014/main" id="{52B64F5E-9FC4-6222-95A5-BEE2397EA22A}"/>
              </a:ext>
            </a:extLst>
          </p:cNvPr>
          <p:cNvSpPr>
            <a:spLocks noGrp="1"/>
          </p:cNvSpPr>
          <p:nvPr>
            <p:ph sz="quarter" idx="23" hasCustomPrompt="1"/>
          </p:nvPr>
        </p:nvSpPr>
        <p:spPr>
          <a:xfrm>
            <a:off x="6872584"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7" name="Pladsholder til tekst 20">
            <a:extLst>
              <a:ext uri="{FF2B5EF4-FFF2-40B4-BE49-F238E27FC236}">
                <a16:creationId xmlns:a16="http://schemas.microsoft.com/office/drawing/2014/main" id="{ACA9ABB4-EC3C-9CF0-B45F-E761C35CF5A5}"/>
              </a:ext>
            </a:extLst>
          </p:cNvPr>
          <p:cNvSpPr>
            <a:spLocks noGrp="1"/>
          </p:cNvSpPr>
          <p:nvPr>
            <p:ph type="body" sz="quarter" idx="24" hasCustomPrompt="1"/>
          </p:nvPr>
        </p:nvSpPr>
        <p:spPr>
          <a:xfrm>
            <a:off x="6458461" y="354727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8" name="Pladsholder til tekst 3">
            <a:extLst>
              <a:ext uri="{FF2B5EF4-FFF2-40B4-BE49-F238E27FC236}">
                <a16:creationId xmlns:a16="http://schemas.microsoft.com/office/drawing/2014/main" id="{F7374E9E-1E93-88ED-B06B-099D591304B3}"/>
              </a:ext>
            </a:extLst>
          </p:cNvPr>
          <p:cNvSpPr>
            <a:spLocks noGrp="1"/>
          </p:cNvSpPr>
          <p:nvPr>
            <p:ph type="body" sz="quarter" idx="25" hasCustomPrompt="1"/>
          </p:nvPr>
        </p:nvSpPr>
        <p:spPr>
          <a:xfrm>
            <a:off x="6458461" y="3926699"/>
            <a:ext cx="2339546"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39" name="Pladsholder til indhold 32">
            <a:extLst>
              <a:ext uri="{FF2B5EF4-FFF2-40B4-BE49-F238E27FC236}">
                <a16:creationId xmlns:a16="http://schemas.microsoft.com/office/drawing/2014/main" id="{9B5C45FD-8B8D-1ABA-E748-FD18D62FE046}"/>
              </a:ext>
            </a:extLst>
          </p:cNvPr>
          <p:cNvSpPr>
            <a:spLocks noGrp="1"/>
          </p:cNvSpPr>
          <p:nvPr>
            <p:ph sz="quarter" idx="26" hasCustomPrompt="1"/>
          </p:nvPr>
        </p:nvSpPr>
        <p:spPr>
          <a:xfrm>
            <a:off x="3816348"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0" name="Pladsholder til tekst 20">
            <a:extLst>
              <a:ext uri="{FF2B5EF4-FFF2-40B4-BE49-F238E27FC236}">
                <a16:creationId xmlns:a16="http://schemas.microsoft.com/office/drawing/2014/main" id="{F3E7627C-3BD2-022E-8E43-3B5908D68771}"/>
              </a:ext>
            </a:extLst>
          </p:cNvPr>
          <p:cNvSpPr>
            <a:spLocks noGrp="1"/>
          </p:cNvSpPr>
          <p:nvPr>
            <p:ph type="body" sz="quarter" idx="27" hasCustomPrompt="1"/>
          </p:nvPr>
        </p:nvSpPr>
        <p:spPr>
          <a:xfrm>
            <a:off x="3402225" y="354727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1" name="Pladsholder til tekst 3">
            <a:extLst>
              <a:ext uri="{FF2B5EF4-FFF2-40B4-BE49-F238E27FC236}">
                <a16:creationId xmlns:a16="http://schemas.microsoft.com/office/drawing/2014/main" id="{0A1D2E4A-F4A3-FBDF-C7CC-6D4A5A481673}"/>
              </a:ext>
            </a:extLst>
          </p:cNvPr>
          <p:cNvSpPr>
            <a:spLocks noGrp="1"/>
          </p:cNvSpPr>
          <p:nvPr>
            <p:ph type="body" sz="quarter" idx="28" hasCustomPrompt="1"/>
          </p:nvPr>
        </p:nvSpPr>
        <p:spPr>
          <a:xfrm>
            <a:off x="3402225" y="3926699"/>
            <a:ext cx="2339546"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42" name="Pladsholder til indhold 32">
            <a:extLst>
              <a:ext uri="{FF2B5EF4-FFF2-40B4-BE49-F238E27FC236}">
                <a16:creationId xmlns:a16="http://schemas.microsoft.com/office/drawing/2014/main" id="{A5F2DE35-F7FF-61BE-5FAF-EDF1A5FBA49B}"/>
              </a:ext>
            </a:extLst>
          </p:cNvPr>
          <p:cNvSpPr>
            <a:spLocks noGrp="1"/>
          </p:cNvSpPr>
          <p:nvPr>
            <p:ph sz="quarter" idx="29" hasCustomPrompt="1"/>
          </p:nvPr>
        </p:nvSpPr>
        <p:spPr>
          <a:xfrm>
            <a:off x="9912348"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3" name="Pladsholder til tekst 20">
            <a:extLst>
              <a:ext uri="{FF2B5EF4-FFF2-40B4-BE49-F238E27FC236}">
                <a16:creationId xmlns:a16="http://schemas.microsoft.com/office/drawing/2014/main" id="{491A1B5B-111C-106C-5796-7D6FD180F13A}"/>
              </a:ext>
            </a:extLst>
          </p:cNvPr>
          <p:cNvSpPr>
            <a:spLocks noGrp="1"/>
          </p:cNvSpPr>
          <p:nvPr>
            <p:ph type="body" sz="quarter" idx="30" hasCustomPrompt="1"/>
          </p:nvPr>
        </p:nvSpPr>
        <p:spPr>
          <a:xfrm>
            <a:off x="9498225" y="354727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4" name="Pladsholder til tekst 3">
            <a:extLst>
              <a:ext uri="{FF2B5EF4-FFF2-40B4-BE49-F238E27FC236}">
                <a16:creationId xmlns:a16="http://schemas.microsoft.com/office/drawing/2014/main" id="{AB6ABC53-5ED1-261D-D80E-FC9A9733CC7C}"/>
              </a:ext>
            </a:extLst>
          </p:cNvPr>
          <p:cNvSpPr>
            <a:spLocks noGrp="1"/>
          </p:cNvSpPr>
          <p:nvPr>
            <p:ph type="body" sz="quarter" idx="31" hasCustomPrompt="1"/>
          </p:nvPr>
        </p:nvSpPr>
        <p:spPr>
          <a:xfrm>
            <a:off x="9498225" y="3926699"/>
            <a:ext cx="2339546"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0" name="Pladsholder til slidenummer 1">
            <a:extLst>
              <a:ext uri="{FF2B5EF4-FFF2-40B4-BE49-F238E27FC236}">
                <a16:creationId xmlns:a16="http://schemas.microsoft.com/office/drawing/2014/main" id="{4F88FE49-5823-D103-6F06-621044C5110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577531368"/>
      </p:ext>
    </p:extLst>
  </p:cSld>
  <p:clrMapOvr>
    <a:masterClrMapping/>
  </p:clrMapOvr>
  <p:extLst mod="1">
    <p:ext uri="{DCECCB84-F9BA-43D5-87BE-67443E8EF086}">
      <p15:sldGuideLst xmlns:p15="http://schemas.microsoft.com/office/powerpoint/2012/main"/>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D. Fire felter + ikon + tekst">
    <p:bg>
      <p:bgPr>
        <a:solidFill>
          <a:srgbClr val="EAF7FF"/>
        </a:solidFill>
        <a:effectLst/>
      </p:bgPr>
    </p:bg>
    <p:spTree>
      <p:nvGrpSpPr>
        <p:cNvPr id="1" name=""/>
        <p:cNvGrpSpPr/>
        <p:nvPr/>
      </p:nvGrpSpPr>
      <p:grpSpPr>
        <a:xfrm>
          <a:off x="0" y="0"/>
          <a:ext cx="0" cy="0"/>
          <a:chOff x="0" y="0"/>
          <a:chExt cx="0" cy="0"/>
        </a:xfrm>
      </p:grpSpPr>
      <p:sp>
        <p:nvSpPr>
          <p:cNvPr id="20" name="Rektangel 19">
            <a:extLst>
              <a:ext uri="{FF2B5EF4-FFF2-40B4-BE49-F238E27FC236}">
                <a16:creationId xmlns:a16="http://schemas.microsoft.com/office/drawing/2014/main" id="{B0422CED-8C79-657F-F324-5EF86DA60024}"/>
              </a:ext>
            </a:extLst>
          </p:cNvPr>
          <p:cNvSpPr/>
          <p:nvPr userDrawn="1"/>
        </p:nvSpPr>
        <p:spPr>
          <a:xfrm>
            <a:off x="6096000" y="3429000"/>
            <a:ext cx="6096001" cy="3429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34" name="Rektangel 33">
            <a:extLst>
              <a:ext uri="{FF2B5EF4-FFF2-40B4-BE49-F238E27FC236}">
                <a16:creationId xmlns:a16="http://schemas.microsoft.com/office/drawing/2014/main" id="{B913AE63-1ABC-B08D-2750-32740A714EBD}"/>
              </a:ext>
            </a:extLst>
          </p:cNvPr>
          <p:cNvSpPr/>
          <p:nvPr userDrawn="1"/>
        </p:nvSpPr>
        <p:spPr>
          <a:xfrm>
            <a:off x="0" y="0"/>
            <a:ext cx="6096001" cy="3429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5" name="Pladsholder til indhold 32">
            <a:extLst>
              <a:ext uri="{FF2B5EF4-FFF2-40B4-BE49-F238E27FC236}">
                <a16:creationId xmlns:a16="http://schemas.microsoft.com/office/drawing/2014/main" id="{52D8EA1D-4495-77B1-7131-F0C43D1A4D6E}"/>
              </a:ext>
            </a:extLst>
          </p:cNvPr>
          <p:cNvSpPr>
            <a:spLocks noGrp="1"/>
          </p:cNvSpPr>
          <p:nvPr>
            <p:ph sz="quarter" idx="13" hasCustomPrompt="1"/>
          </p:nvPr>
        </p:nvSpPr>
        <p:spPr>
          <a:xfrm>
            <a:off x="2479673" y="692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18" name="Pladsholder til tekst 20">
            <a:extLst>
              <a:ext uri="{FF2B5EF4-FFF2-40B4-BE49-F238E27FC236}">
                <a16:creationId xmlns:a16="http://schemas.microsoft.com/office/drawing/2014/main" id="{2BCDB80A-63BF-6844-CD80-0FB08D3B18FD}"/>
              </a:ext>
            </a:extLst>
          </p:cNvPr>
          <p:cNvSpPr>
            <a:spLocks noGrp="1"/>
          </p:cNvSpPr>
          <p:nvPr>
            <p:ph type="body" sz="quarter" idx="10" hasCustomPrompt="1"/>
          </p:nvPr>
        </p:nvSpPr>
        <p:spPr>
          <a:xfrm>
            <a:off x="1853252" y="1852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19" name="Pladsholder til tekst 3">
            <a:extLst>
              <a:ext uri="{FF2B5EF4-FFF2-40B4-BE49-F238E27FC236}">
                <a16:creationId xmlns:a16="http://schemas.microsoft.com/office/drawing/2014/main" id="{C0A1CE58-E042-0D05-5600-895497FFD029}"/>
              </a:ext>
            </a:extLst>
          </p:cNvPr>
          <p:cNvSpPr>
            <a:spLocks noGrp="1"/>
          </p:cNvSpPr>
          <p:nvPr>
            <p:ph type="body" sz="quarter" idx="26" hasCustomPrompt="1"/>
          </p:nvPr>
        </p:nvSpPr>
        <p:spPr>
          <a:xfrm>
            <a:off x="1853252" y="2231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1" name="Pladsholder til indhold 32">
            <a:extLst>
              <a:ext uri="{FF2B5EF4-FFF2-40B4-BE49-F238E27FC236}">
                <a16:creationId xmlns:a16="http://schemas.microsoft.com/office/drawing/2014/main" id="{079F40A4-EAE5-E91F-7EF6-EF7E5C69483C}"/>
              </a:ext>
            </a:extLst>
          </p:cNvPr>
          <p:cNvSpPr>
            <a:spLocks noGrp="1"/>
          </p:cNvSpPr>
          <p:nvPr>
            <p:ph sz="quarter" idx="27" hasCustomPrompt="1"/>
          </p:nvPr>
        </p:nvSpPr>
        <p:spPr>
          <a:xfrm>
            <a:off x="8575673" y="4121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2" name="Pladsholder til tekst 20">
            <a:extLst>
              <a:ext uri="{FF2B5EF4-FFF2-40B4-BE49-F238E27FC236}">
                <a16:creationId xmlns:a16="http://schemas.microsoft.com/office/drawing/2014/main" id="{5A4FE6AF-32F4-1FAA-5A5F-A4E10BBC9E43}"/>
              </a:ext>
            </a:extLst>
          </p:cNvPr>
          <p:cNvSpPr>
            <a:spLocks noGrp="1"/>
          </p:cNvSpPr>
          <p:nvPr>
            <p:ph type="body" sz="quarter" idx="28" hasCustomPrompt="1"/>
          </p:nvPr>
        </p:nvSpPr>
        <p:spPr>
          <a:xfrm>
            <a:off x="7949252" y="5281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3" name="Pladsholder til tekst 3">
            <a:extLst>
              <a:ext uri="{FF2B5EF4-FFF2-40B4-BE49-F238E27FC236}">
                <a16:creationId xmlns:a16="http://schemas.microsoft.com/office/drawing/2014/main" id="{0A8861F0-0E48-1CEE-5A34-A18C94DF2655}"/>
              </a:ext>
            </a:extLst>
          </p:cNvPr>
          <p:cNvSpPr>
            <a:spLocks noGrp="1"/>
          </p:cNvSpPr>
          <p:nvPr>
            <p:ph type="body" sz="quarter" idx="29" hasCustomPrompt="1"/>
          </p:nvPr>
        </p:nvSpPr>
        <p:spPr>
          <a:xfrm>
            <a:off x="7949252" y="5660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5" name="Pladsholder til indhold 32">
            <a:extLst>
              <a:ext uri="{FF2B5EF4-FFF2-40B4-BE49-F238E27FC236}">
                <a16:creationId xmlns:a16="http://schemas.microsoft.com/office/drawing/2014/main" id="{E4F28DA9-407F-8008-B81F-4DDB6642CCE2}"/>
              </a:ext>
            </a:extLst>
          </p:cNvPr>
          <p:cNvSpPr>
            <a:spLocks noGrp="1"/>
          </p:cNvSpPr>
          <p:nvPr>
            <p:ph sz="quarter" idx="30" hasCustomPrompt="1"/>
          </p:nvPr>
        </p:nvSpPr>
        <p:spPr>
          <a:xfrm>
            <a:off x="2479672" y="4121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6" name="Pladsholder til tekst 20">
            <a:extLst>
              <a:ext uri="{FF2B5EF4-FFF2-40B4-BE49-F238E27FC236}">
                <a16:creationId xmlns:a16="http://schemas.microsoft.com/office/drawing/2014/main" id="{03EBE60B-04F2-4185-B84B-B19AE9F5A52F}"/>
              </a:ext>
            </a:extLst>
          </p:cNvPr>
          <p:cNvSpPr>
            <a:spLocks noGrp="1"/>
          </p:cNvSpPr>
          <p:nvPr>
            <p:ph type="body" sz="quarter" idx="31" hasCustomPrompt="1"/>
          </p:nvPr>
        </p:nvSpPr>
        <p:spPr>
          <a:xfrm>
            <a:off x="1853251" y="5281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7" name="Pladsholder til tekst 3">
            <a:extLst>
              <a:ext uri="{FF2B5EF4-FFF2-40B4-BE49-F238E27FC236}">
                <a16:creationId xmlns:a16="http://schemas.microsoft.com/office/drawing/2014/main" id="{EB114739-64DA-9F06-9A06-13063E3CF9E7}"/>
              </a:ext>
            </a:extLst>
          </p:cNvPr>
          <p:cNvSpPr>
            <a:spLocks noGrp="1"/>
          </p:cNvSpPr>
          <p:nvPr>
            <p:ph type="body" sz="quarter" idx="32" hasCustomPrompt="1"/>
          </p:nvPr>
        </p:nvSpPr>
        <p:spPr>
          <a:xfrm>
            <a:off x="1853251" y="5660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8" name="Pladsholder til indhold 32">
            <a:extLst>
              <a:ext uri="{FF2B5EF4-FFF2-40B4-BE49-F238E27FC236}">
                <a16:creationId xmlns:a16="http://schemas.microsoft.com/office/drawing/2014/main" id="{19F121AD-BAA1-EDF9-BC45-A1B9B55BE3A3}"/>
              </a:ext>
            </a:extLst>
          </p:cNvPr>
          <p:cNvSpPr>
            <a:spLocks noGrp="1"/>
          </p:cNvSpPr>
          <p:nvPr>
            <p:ph sz="quarter" idx="33" hasCustomPrompt="1"/>
          </p:nvPr>
        </p:nvSpPr>
        <p:spPr>
          <a:xfrm>
            <a:off x="8575672" y="692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9" name="Pladsholder til tekst 20">
            <a:extLst>
              <a:ext uri="{FF2B5EF4-FFF2-40B4-BE49-F238E27FC236}">
                <a16:creationId xmlns:a16="http://schemas.microsoft.com/office/drawing/2014/main" id="{8CC4F10F-B1AC-7175-8D7E-9C868D57B156}"/>
              </a:ext>
            </a:extLst>
          </p:cNvPr>
          <p:cNvSpPr>
            <a:spLocks noGrp="1"/>
          </p:cNvSpPr>
          <p:nvPr>
            <p:ph type="body" sz="quarter" idx="34" hasCustomPrompt="1"/>
          </p:nvPr>
        </p:nvSpPr>
        <p:spPr>
          <a:xfrm>
            <a:off x="7949251" y="1852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30" name="Pladsholder til tekst 3">
            <a:extLst>
              <a:ext uri="{FF2B5EF4-FFF2-40B4-BE49-F238E27FC236}">
                <a16:creationId xmlns:a16="http://schemas.microsoft.com/office/drawing/2014/main" id="{4D0D405A-8D14-A0D9-7C06-21CA756AD33A}"/>
              </a:ext>
            </a:extLst>
          </p:cNvPr>
          <p:cNvSpPr>
            <a:spLocks noGrp="1"/>
          </p:cNvSpPr>
          <p:nvPr>
            <p:ph type="body" sz="quarter" idx="35" hasCustomPrompt="1"/>
          </p:nvPr>
        </p:nvSpPr>
        <p:spPr>
          <a:xfrm>
            <a:off x="7949251" y="2231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17" name="Pladsholder til slidenummer 1">
            <a:extLst>
              <a:ext uri="{FF2B5EF4-FFF2-40B4-BE49-F238E27FC236}">
                <a16:creationId xmlns:a16="http://schemas.microsoft.com/office/drawing/2014/main" id="{50A65D0B-84E2-1401-2BF5-63A3B472FE0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300394800"/>
      </p:ext>
    </p:extLst>
  </p:cSld>
  <p:clrMapOvr>
    <a:masterClrMapping/>
  </p:clrMapOvr>
  <p:extLst mod="1">
    <p:ext uri="{DCECCB84-F9BA-43D5-87BE-67443E8EF086}">
      <p15:sldGuideLst xmlns:p15="http://schemas.microsoft.com/office/powerpoint/2012/main"/>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E. Seks felter + ikon + tekst">
    <p:bg>
      <p:bgPr>
        <a:solidFill>
          <a:srgbClr val="D9F0FF"/>
        </a:solidFill>
        <a:effectLst/>
      </p:bgPr>
    </p:bg>
    <p:spTree>
      <p:nvGrpSpPr>
        <p:cNvPr id="1" name=""/>
        <p:cNvGrpSpPr/>
        <p:nvPr/>
      </p:nvGrpSpPr>
      <p:grpSpPr>
        <a:xfrm>
          <a:off x="0" y="0"/>
          <a:ext cx="0" cy="0"/>
          <a:chOff x="0" y="0"/>
          <a:chExt cx="0" cy="0"/>
        </a:xfrm>
      </p:grpSpPr>
      <p:sp>
        <p:nvSpPr>
          <p:cNvPr id="46" name="Rektangel 45">
            <a:extLst>
              <a:ext uri="{FF2B5EF4-FFF2-40B4-BE49-F238E27FC236}">
                <a16:creationId xmlns:a16="http://schemas.microsoft.com/office/drawing/2014/main" id="{3DC7130F-AC5A-F41C-B5D4-758405D5BE16}"/>
              </a:ext>
            </a:extLst>
          </p:cNvPr>
          <p:cNvSpPr/>
          <p:nvPr userDrawn="1"/>
        </p:nvSpPr>
        <p:spPr>
          <a:xfrm rot="10800000">
            <a:off x="8128055" y="342900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27" name="Rektangel 26">
            <a:extLst>
              <a:ext uri="{FF2B5EF4-FFF2-40B4-BE49-F238E27FC236}">
                <a16:creationId xmlns:a16="http://schemas.microsoft.com/office/drawing/2014/main" id="{5D19E5F5-0E11-8BF5-1929-7FA60358C798}"/>
              </a:ext>
            </a:extLst>
          </p:cNvPr>
          <p:cNvSpPr/>
          <p:nvPr userDrawn="1"/>
        </p:nvSpPr>
        <p:spPr>
          <a:xfrm rot="10800000">
            <a:off x="4064027" y="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Pladsholder til indhold 32">
            <a:extLst>
              <a:ext uri="{FF2B5EF4-FFF2-40B4-BE49-F238E27FC236}">
                <a16:creationId xmlns:a16="http://schemas.microsoft.com/office/drawing/2014/main" id="{3ED23CD3-1E7D-BB05-90E8-CC40AA911553}"/>
              </a:ext>
            </a:extLst>
          </p:cNvPr>
          <p:cNvSpPr>
            <a:spLocks noGrp="1"/>
          </p:cNvSpPr>
          <p:nvPr>
            <p:ph sz="quarter" idx="13" hasCustomPrompt="1"/>
          </p:nvPr>
        </p:nvSpPr>
        <p:spPr>
          <a:xfrm>
            <a:off x="5527674" y="692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31" name="Pladsholder til tekst 20">
            <a:extLst>
              <a:ext uri="{FF2B5EF4-FFF2-40B4-BE49-F238E27FC236}">
                <a16:creationId xmlns:a16="http://schemas.microsoft.com/office/drawing/2014/main" id="{CFC7F87B-8D47-99FC-7064-904D18A440CE}"/>
              </a:ext>
            </a:extLst>
          </p:cNvPr>
          <p:cNvSpPr>
            <a:spLocks noGrp="1"/>
          </p:cNvSpPr>
          <p:nvPr>
            <p:ph type="body" sz="quarter" idx="10" hasCustomPrompt="1"/>
          </p:nvPr>
        </p:nvSpPr>
        <p:spPr>
          <a:xfrm>
            <a:off x="4926226" y="1852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32" name="Pladsholder til tekst 3">
            <a:extLst>
              <a:ext uri="{FF2B5EF4-FFF2-40B4-BE49-F238E27FC236}">
                <a16:creationId xmlns:a16="http://schemas.microsoft.com/office/drawing/2014/main" id="{51E7084E-BDB4-869A-5B90-CCBBEAE4B99E}"/>
              </a:ext>
            </a:extLst>
          </p:cNvPr>
          <p:cNvSpPr>
            <a:spLocks noGrp="1"/>
          </p:cNvSpPr>
          <p:nvPr>
            <p:ph type="body" sz="quarter" idx="26" hasCustomPrompt="1"/>
          </p:nvPr>
        </p:nvSpPr>
        <p:spPr>
          <a:xfrm>
            <a:off x="4926226" y="2231679"/>
            <a:ext cx="2339546" cy="518327"/>
          </a:xfrm>
          <a:prstGeom prst="rect">
            <a:avLst/>
          </a:prstGeom>
        </p:spPr>
        <p:txBody>
          <a:bodyPr/>
          <a:lstStyle>
            <a:lvl1pPr marL="0" indent="0" algn="ctr">
              <a:buNone/>
              <a:defRPr sz="1200">
                <a:solidFill>
                  <a:srgbClr val="001F33"/>
                </a:solidFill>
              </a:defRPr>
            </a:lvl1pPr>
          </a:lstStyle>
          <a:p>
            <a:pPr lvl="0"/>
            <a:r>
              <a:rPr lang="da-DK" dirty="0"/>
              <a:t>I denne tekstboks kan der skrives en kort tekst</a:t>
            </a:r>
          </a:p>
        </p:txBody>
      </p:sp>
      <p:sp>
        <p:nvSpPr>
          <p:cNvPr id="33" name="Rektangel 32">
            <a:extLst>
              <a:ext uri="{FF2B5EF4-FFF2-40B4-BE49-F238E27FC236}">
                <a16:creationId xmlns:a16="http://schemas.microsoft.com/office/drawing/2014/main" id="{78762C85-4ECD-8D19-9FE6-0A783A814321}"/>
              </a:ext>
            </a:extLst>
          </p:cNvPr>
          <p:cNvSpPr/>
          <p:nvPr userDrawn="1"/>
        </p:nvSpPr>
        <p:spPr>
          <a:xfrm rot="10800000">
            <a:off x="-1" y="342900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34" name="Pladsholder til indhold 32">
            <a:extLst>
              <a:ext uri="{FF2B5EF4-FFF2-40B4-BE49-F238E27FC236}">
                <a16:creationId xmlns:a16="http://schemas.microsoft.com/office/drawing/2014/main" id="{ECD9A801-D0CB-A758-D26E-14ABD6707ADE}"/>
              </a:ext>
            </a:extLst>
          </p:cNvPr>
          <p:cNvSpPr>
            <a:spLocks noGrp="1"/>
          </p:cNvSpPr>
          <p:nvPr>
            <p:ph sz="quarter" idx="27" hasCustomPrompt="1"/>
          </p:nvPr>
        </p:nvSpPr>
        <p:spPr>
          <a:xfrm>
            <a:off x="1463646" y="4121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35" name="Pladsholder til tekst 20">
            <a:extLst>
              <a:ext uri="{FF2B5EF4-FFF2-40B4-BE49-F238E27FC236}">
                <a16:creationId xmlns:a16="http://schemas.microsoft.com/office/drawing/2014/main" id="{B3AAC0F5-98E1-A3AE-E8CE-BA346D8CD537}"/>
              </a:ext>
            </a:extLst>
          </p:cNvPr>
          <p:cNvSpPr>
            <a:spLocks noGrp="1"/>
          </p:cNvSpPr>
          <p:nvPr>
            <p:ph type="body" sz="quarter" idx="28" hasCustomPrompt="1"/>
          </p:nvPr>
        </p:nvSpPr>
        <p:spPr>
          <a:xfrm>
            <a:off x="862198" y="5281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36" name="Pladsholder til tekst 3">
            <a:extLst>
              <a:ext uri="{FF2B5EF4-FFF2-40B4-BE49-F238E27FC236}">
                <a16:creationId xmlns:a16="http://schemas.microsoft.com/office/drawing/2014/main" id="{1AE7C3C6-C7E1-0E52-F8E6-EB8EAF075D4C}"/>
              </a:ext>
            </a:extLst>
          </p:cNvPr>
          <p:cNvSpPr>
            <a:spLocks noGrp="1"/>
          </p:cNvSpPr>
          <p:nvPr>
            <p:ph type="body" sz="quarter" idx="29" hasCustomPrompt="1"/>
          </p:nvPr>
        </p:nvSpPr>
        <p:spPr>
          <a:xfrm>
            <a:off x="862198" y="5660679"/>
            <a:ext cx="2339546" cy="518327"/>
          </a:xfrm>
          <a:prstGeom prst="rect">
            <a:avLst/>
          </a:prstGeom>
        </p:spPr>
        <p:txBody>
          <a:bodyPr/>
          <a:lstStyle>
            <a:lvl1pPr marL="0" indent="0" algn="ctr">
              <a:buNone/>
              <a:defRPr sz="1200">
                <a:solidFill>
                  <a:srgbClr val="001F33"/>
                </a:solidFill>
              </a:defRPr>
            </a:lvl1pPr>
          </a:lstStyle>
          <a:p>
            <a:pPr lvl="0"/>
            <a:r>
              <a:rPr lang="da-DK" dirty="0"/>
              <a:t>I denne tekstboks kan der skrives en kort tekst</a:t>
            </a:r>
          </a:p>
        </p:txBody>
      </p:sp>
      <p:sp>
        <p:nvSpPr>
          <p:cNvPr id="47" name="Pladsholder til indhold 32">
            <a:extLst>
              <a:ext uri="{FF2B5EF4-FFF2-40B4-BE49-F238E27FC236}">
                <a16:creationId xmlns:a16="http://schemas.microsoft.com/office/drawing/2014/main" id="{4798CD0D-3B49-EF7D-B253-03B6AF74B2B4}"/>
              </a:ext>
            </a:extLst>
          </p:cNvPr>
          <p:cNvSpPr>
            <a:spLocks noGrp="1"/>
          </p:cNvSpPr>
          <p:nvPr>
            <p:ph sz="quarter" idx="30" hasCustomPrompt="1"/>
          </p:nvPr>
        </p:nvSpPr>
        <p:spPr>
          <a:xfrm>
            <a:off x="9591702" y="4121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8" name="Pladsholder til tekst 20">
            <a:extLst>
              <a:ext uri="{FF2B5EF4-FFF2-40B4-BE49-F238E27FC236}">
                <a16:creationId xmlns:a16="http://schemas.microsoft.com/office/drawing/2014/main" id="{AD01B8C7-7814-B733-99C0-FD9F1A122A70}"/>
              </a:ext>
            </a:extLst>
          </p:cNvPr>
          <p:cNvSpPr>
            <a:spLocks noGrp="1"/>
          </p:cNvSpPr>
          <p:nvPr>
            <p:ph type="body" sz="quarter" idx="31" hasCustomPrompt="1"/>
          </p:nvPr>
        </p:nvSpPr>
        <p:spPr>
          <a:xfrm>
            <a:off x="8990254" y="5281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9" name="Pladsholder til tekst 3">
            <a:extLst>
              <a:ext uri="{FF2B5EF4-FFF2-40B4-BE49-F238E27FC236}">
                <a16:creationId xmlns:a16="http://schemas.microsoft.com/office/drawing/2014/main" id="{68E428CC-FB2F-6FAF-4C09-A6E8BA3EE122}"/>
              </a:ext>
            </a:extLst>
          </p:cNvPr>
          <p:cNvSpPr>
            <a:spLocks noGrp="1"/>
          </p:cNvSpPr>
          <p:nvPr>
            <p:ph type="body" sz="quarter" idx="32" hasCustomPrompt="1"/>
          </p:nvPr>
        </p:nvSpPr>
        <p:spPr>
          <a:xfrm>
            <a:off x="8990254" y="5660679"/>
            <a:ext cx="2339546" cy="518327"/>
          </a:xfrm>
          <a:prstGeom prst="rect">
            <a:avLst/>
          </a:prstGeom>
        </p:spPr>
        <p:txBody>
          <a:bodyPr/>
          <a:lstStyle>
            <a:lvl1pPr marL="0" indent="0" algn="ctr">
              <a:buNone/>
              <a:defRPr sz="1200">
                <a:solidFill>
                  <a:srgbClr val="001F33"/>
                </a:solidFill>
              </a:defRPr>
            </a:lvl1pPr>
          </a:lstStyle>
          <a:p>
            <a:pPr lvl="0"/>
            <a:r>
              <a:rPr lang="da-DK" dirty="0"/>
              <a:t>I denne tekstboks kan der skrives en kort tekst</a:t>
            </a:r>
          </a:p>
        </p:txBody>
      </p:sp>
      <p:sp>
        <p:nvSpPr>
          <p:cNvPr id="51" name="Pladsholder til indhold 32">
            <a:extLst>
              <a:ext uri="{FF2B5EF4-FFF2-40B4-BE49-F238E27FC236}">
                <a16:creationId xmlns:a16="http://schemas.microsoft.com/office/drawing/2014/main" id="{F9349574-8606-EB85-ACED-A7E34B8705F5}"/>
              </a:ext>
            </a:extLst>
          </p:cNvPr>
          <p:cNvSpPr>
            <a:spLocks noGrp="1"/>
          </p:cNvSpPr>
          <p:nvPr>
            <p:ph sz="quarter" idx="33" hasCustomPrompt="1"/>
          </p:nvPr>
        </p:nvSpPr>
        <p:spPr>
          <a:xfrm>
            <a:off x="5552646" y="4121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52" name="Pladsholder til tekst 20">
            <a:extLst>
              <a:ext uri="{FF2B5EF4-FFF2-40B4-BE49-F238E27FC236}">
                <a16:creationId xmlns:a16="http://schemas.microsoft.com/office/drawing/2014/main" id="{73BB8DD5-E95C-2DBB-8DCE-16A7401DD0BD}"/>
              </a:ext>
            </a:extLst>
          </p:cNvPr>
          <p:cNvSpPr>
            <a:spLocks noGrp="1"/>
          </p:cNvSpPr>
          <p:nvPr>
            <p:ph type="body" sz="quarter" idx="34" hasCustomPrompt="1"/>
          </p:nvPr>
        </p:nvSpPr>
        <p:spPr>
          <a:xfrm>
            <a:off x="4926225" y="5281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53" name="Pladsholder til tekst 3">
            <a:extLst>
              <a:ext uri="{FF2B5EF4-FFF2-40B4-BE49-F238E27FC236}">
                <a16:creationId xmlns:a16="http://schemas.microsoft.com/office/drawing/2014/main" id="{68ED7809-607B-64C1-AB90-859911022C10}"/>
              </a:ext>
            </a:extLst>
          </p:cNvPr>
          <p:cNvSpPr>
            <a:spLocks noGrp="1"/>
          </p:cNvSpPr>
          <p:nvPr>
            <p:ph type="body" sz="quarter" idx="35" hasCustomPrompt="1"/>
          </p:nvPr>
        </p:nvSpPr>
        <p:spPr>
          <a:xfrm>
            <a:off x="4926225" y="5660679"/>
            <a:ext cx="2339546" cy="518327"/>
          </a:xfrm>
          <a:prstGeom prst="rect">
            <a:avLst/>
          </a:prstGeom>
        </p:spPr>
        <p:txBody>
          <a:bodyPr/>
          <a:lstStyle>
            <a:lvl1pPr marL="0" indent="0" algn="ctr">
              <a:buNone/>
              <a:defRPr sz="1200">
                <a:solidFill>
                  <a:srgbClr val="001F33"/>
                </a:solidFill>
              </a:defRPr>
            </a:lvl1pPr>
          </a:lstStyle>
          <a:p>
            <a:pPr lvl="0"/>
            <a:r>
              <a:rPr lang="da-DK" dirty="0"/>
              <a:t>I denne tekstboks kan der skrives en kort tekst</a:t>
            </a:r>
          </a:p>
        </p:txBody>
      </p:sp>
      <p:sp>
        <p:nvSpPr>
          <p:cNvPr id="54" name="Pladsholder til indhold 32">
            <a:extLst>
              <a:ext uri="{FF2B5EF4-FFF2-40B4-BE49-F238E27FC236}">
                <a16:creationId xmlns:a16="http://schemas.microsoft.com/office/drawing/2014/main" id="{FDE59588-8E2F-4A3C-A010-AB875519752F}"/>
              </a:ext>
            </a:extLst>
          </p:cNvPr>
          <p:cNvSpPr>
            <a:spLocks noGrp="1"/>
          </p:cNvSpPr>
          <p:nvPr>
            <p:ph sz="quarter" idx="36" hasCustomPrompt="1"/>
          </p:nvPr>
        </p:nvSpPr>
        <p:spPr>
          <a:xfrm>
            <a:off x="1488619" y="689097"/>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55" name="Pladsholder til tekst 20">
            <a:extLst>
              <a:ext uri="{FF2B5EF4-FFF2-40B4-BE49-F238E27FC236}">
                <a16:creationId xmlns:a16="http://schemas.microsoft.com/office/drawing/2014/main" id="{89C2B54D-A870-3711-6A41-CFEF4F94CB87}"/>
              </a:ext>
            </a:extLst>
          </p:cNvPr>
          <p:cNvSpPr>
            <a:spLocks noGrp="1"/>
          </p:cNvSpPr>
          <p:nvPr>
            <p:ph type="body" sz="quarter" idx="37" hasCustomPrompt="1"/>
          </p:nvPr>
        </p:nvSpPr>
        <p:spPr>
          <a:xfrm>
            <a:off x="862198" y="1848795"/>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58" name="Pladsholder til tekst 3">
            <a:extLst>
              <a:ext uri="{FF2B5EF4-FFF2-40B4-BE49-F238E27FC236}">
                <a16:creationId xmlns:a16="http://schemas.microsoft.com/office/drawing/2014/main" id="{63C88447-F333-8CF3-7BD0-48D602F0E145}"/>
              </a:ext>
            </a:extLst>
          </p:cNvPr>
          <p:cNvSpPr>
            <a:spLocks noGrp="1"/>
          </p:cNvSpPr>
          <p:nvPr>
            <p:ph type="body" sz="quarter" idx="38" hasCustomPrompt="1"/>
          </p:nvPr>
        </p:nvSpPr>
        <p:spPr>
          <a:xfrm>
            <a:off x="862198" y="2228223"/>
            <a:ext cx="2339546" cy="518327"/>
          </a:xfrm>
          <a:prstGeom prst="rect">
            <a:avLst/>
          </a:prstGeom>
        </p:spPr>
        <p:txBody>
          <a:bodyPr/>
          <a:lstStyle>
            <a:lvl1pPr marL="0" indent="0" algn="ctr">
              <a:buNone/>
              <a:defRPr sz="1200">
                <a:solidFill>
                  <a:srgbClr val="001F33"/>
                </a:solidFill>
              </a:defRPr>
            </a:lvl1pPr>
          </a:lstStyle>
          <a:p>
            <a:pPr lvl="0"/>
            <a:r>
              <a:rPr lang="da-DK" dirty="0"/>
              <a:t>I denne tekstboks kan der skrives en kort tekst</a:t>
            </a:r>
          </a:p>
        </p:txBody>
      </p:sp>
      <p:sp>
        <p:nvSpPr>
          <p:cNvPr id="60" name="Pladsholder til indhold 32">
            <a:extLst>
              <a:ext uri="{FF2B5EF4-FFF2-40B4-BE49-F238E27FC236}">
                <a16:creationId xmlns:a16="http://schemas.microsoft.com/office/drawing/2014/main" id="{18D6A146-5D02-1C40-7666-365980A2FFB2}"/>
              </a:ext>
            </a:extLst>
          </p:cNvPr>
          <p:cNvSpPr>
            <a:spLocks noGrp="1"/>
          </p:cNvSpPr>
          <p:nvPr>
            <p:ph sz="quarter" idx="39" hasCustomPrompt="1"/>
          </p:nvPr>
        </p:nvSpPr>
        <p:spPr>
          <a:xfrm>
            <a:off x="9616675" y="690437"/>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61" name="Pladsholder til tekst 20">
            <a:extLst>
              <a:ext uri="{FF2B5EF4-FFF2-40B4-BE49-F238E27FC236}">
                <a16:creationId xmlns:a16="http://schemas.microsoft.com/office/drawing/2014/main" id="{181AFA50-4120-6D38-3982-C69C807A358C}"/>
              </a:ext>
            </a:extLst>
          </p:cNvPr>
          <p:cNvSpPr>
            <a:spLocks noGrp="1"/>
          </p:cNvSpPr>
          <p:nvPr>
            <p:ph type="body" sz="quarter" idx="40" hasCustomPrompt="1"/>
          </p:nvPr>
        </p:nvSpPr>
        <p:spPr>
          <a:xfrm>
            <a:off x="8990254" y="1850135"/>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62" name="Pladsholder til tekst 3">
            <a:extLst>
              <a:ext uri="{FF2B5EF4-FFF2-40B4-BE49-F238E27FC236}">
                <a16:creationId xmlns:a16="http://schemas.microsoft.com/office/drawing/2014/main" id="{4B96B019-A3FD-5D36-DAFA-4A2BE1CA86AB}"/>
              </a:ext>
            </a:extLst>
          </p:cNvPr>
          <p:cNvSpPr>
            <a:spLocks noGrp="1"/>
          </p:cNvSpPr>
          <p:nvPr>
            <p:ph type="body" sz="quarter" idx="41" hasCustomPrompt="1"/>
          </p:nvPr>
        </p:nvSpPr>
        <p:spPr>
          <a:xfrm>
            <a:off x="8990254" y="2229563"/>
            <a:ext cx="2339546" cy="518327"/>
          </a:xfrm>
          <a:prstGeom prst="rect">
            <a:avLst/>
          </a:prstGeom>
        </p:spPr>
        <p:txBody>
          <a:bodyPr/>
          <a:lstStyle>
            <a:lvl1pPr marL="0" indent="0" algn="ctr">
              <a:buNone/>
              <a:defRPr sz="1200">
                <a:solidFill>
                  <a:srgbClr val="001F33"/>
                </a:solidFill>
              </a:defRPr>
            </a:lvl1pPr>
          </a:lstStyle>
          <a:p>
            <a:pPr lvl="0"/>
            <a:r>
              <a:rPr lang="da-DK" dirty="0"/>
              <a:t>I denne tekstboks kan der skrives en kort tekst</a:t>
            </a:r>
          </a:p>
        </p:txBody>
      </p:sp>
      <p:sp>
        <p:nvSpPr>
          <p:cNvPr id="24" name="Pladsholder til slidenummer 1">
            <a:extLst>
              <a:ext uri="{FF2B5EF4-FFF2-40B4-BE49-F238E27FC236}">
                <a16:creationId xmlns:a16="http://schemas.microsoft.com/office/drawing/2014/main" id="{AC69FE3A-A2AF-3A60-1452-5B76EDA85F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935119532"/>
      </p:ext>
    </p:extLst>
  </p:cSld>
  <p:clrMapOvr>
    <a:masterClrMapping/>
  </p:clrMapOvr>
  <p:extLst>
    <p:ext uri="{DCECCB84-F9BA-43D5-87BE-67443E8EF086}">
      <p15:sldGuideLst xmlns:p15="http://schemas.microsoft.com/office/powerpoint/2012/main"/>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A. Indhold + målsætnin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BEC2FB05-67B2-463F-B02A-356819BE336F}"/>
              </a:ext>
            </a:extLst>
          </p:cNvPr>
          <p:cNvSpPr/>
          <p:nvPr userDrawn="1"/>
        </p:nvSpPr>
        <p:spPr>
          <a:xfrm>
            <a:off x="4402837" y="0"/>
            <a:ext cx="778827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grpSp>
        <p:nvGrpSpPr>
          <p:cNvPr id="8" name="Gruppe 7">
            <a:extLst>
              <a:ext uri="{FF2B5EF4-FFF2-40B4-BE49-F238E27FC236}">
                <a16:creationId xmlns:a16="http://schemas.microsoft.com/office/drawing/2014/main" id="{6E87E099-9F3C-4834-8FF0-958121E8BD2E}"/>
              </a:ext>
            </a:extLst>
          </p:cNvPr>
          <p:cNvGrpSpPr/>
          <p:nvPr userDrawn="1"/>
        </p:nvGrpSpPr>
        <p:grpSpPr>
          <a:xfrm>
            <a:off x="5619445" y="4978104"/>
            <a:ext cx="5491329" cy="1481444"/>
            <a:chOff x="5960298" y="5127095"/>
            <a:chExt cx="4686203" cy="1264238"/>
          </a:xfrm>
        </p:grpSpPr>
        <p:sp>
          <p:nvSpPr>
            <p:cNvPr id="9" name="Oval 34">
              <a:extLst>
                <a:ext uri="{FF2B5EF4-FFF2-40B4-BE49-F238E27FC236}">
                  <a16:creationId xmlns:a16="http://schemas.microsoft.com/office/drawing/2014/main" id="{364B9571-0C4D-4251-A556-A6298D06D52B}"/>
                </a:ext>
              </a:extLst>
            </p:cNvPr>
            <p:cNvSpPr/>
            <p:nvPr userDrawn="1"/>
          </p:nvSpPr>
          <p:spPr>
            <a:xfrm>
              <a:off x="596029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10" name="Group 4">
              <a:extLst>
                <a:ext uri="{FF2B5EF4-FFF2-40B4-BE49-F238E27FC236}">
                  <a16:creationId xmlns:a16="http://schemas.microsoft.com/office/drawing/2014/main" id="{1DF7859A-F4B4-4BF6-9A3D-91EC537115DF}"/>
                </a:ext>
              </a:extLst>
            </p:cNvPr>
            <p:cNvGrpSpPr/>
            <p:nvPr userDrawn="1"/>
          </p:nvGrpSpPr>
          <p:grpSpPr>
            <a:xfrm>
              <a:off x="6435996" y="5127095"/>
              <a:ext cx="3723729" cy="1022169"/>
              <a:chOff x="4320125" y="4788167"/>
              <a:chExt cx="3723729" cy="1022169"/>
            </a:xfrm>
          </p:grpSpPr>
          <p:sp>
            <p:nvSpPr>
              <p:cNvPr id="12" name="Oval 5">
                <a:extLst>
                  <a:ext uri="{FF2B5EF4-FFF2-40B4-BE49-F238E27FC236}">
                    <a16:creationId xmlns:a16="http://schemas.microsoft.com/office/drawing/2014/main" id="{5E269587-9C97-4FE6-B009-A3E2E813D913}"/>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3" name="Magnetic Disk 6">
                <a:extLst>
                  <a:ext uri="{FF2B5EF4-FFF2-40B4-BE49-F238E27FC236}">
                    <a16:creationId xmlns:a16="http://schemas.microsoft.com/office/drawing/2014/main" id="{019D27A8-2056-40BA-AB22-3B2C05B4BB11}"/>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4" name="Oval 7">
                <a:extLst>
                  <a:ext uri="{FF2B5EF4-FFF2-40B4-BE49-F238E27FC236}">
                    <a16:creationId xmlns:a16="http://schemas.microsoft.com/office/drawing/2014/main" id="{64F1FFAA-C6BB-4A33-B480-11AF927B6D17}"/>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5" name="Oval 8">
                <a:extLst>
                  <a:ext uri="{FF2B5EF4-FFF2-40B4-BE49-F238E27FC236}">
                    <a16:creationId xmlns:a16="http://schemas.microsoft.com/office/drawing/2014/main" id="{127AC95C-7A31-47A9-8B66-DE248D426DBC}"/>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6" name="Oval 9">
                <a:extLst>
                  <a:ext uri="{FF2B5EF4-FFF2-40B4-BE49-F238E27FC236}">
                    <a16:creationId xmlns:a16="http://schemas.microsoft.com/office/drawing/2014/main" id="{47BD6C63-2C7F-4385-AE7E-07E57B6E9E33}"/>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7" name="Oval 10">
                <a:extLst>
                  <a:ext uri="{FF2B5EF4-FFF2-40B4-BE49-F238E27FC236}">
                    <a16:creationId xmlns:a16="http://schemas.microsoft.com/office/drawing/2014/main" id="{6A761FCC-A361-4EBB-8F56-A3EA57EEEAD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C5B604D7-01D7-49C5-A2FE-E6980AE3F973}"/>
                </a:ext>
              </a:extLst>
            </p:cNvPr>
            <p:cNvSpPr/>
            <p:nvPr userDrawn="1"/>
          </p:nvSpPr>
          <p:spPr>
            <a:xfrm>
              <a:off x="8025004" y="5361282"/>
              <a:ext cx="542539" cy="140242"/>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grpSp>
        <p:nvGrpSpPr>
          <p:cNvPr id="18" name="Gruppe 17">
            <a:extLst>
              <a:ext uri="{FF2B5EF4-FFF2-40B4-BE49-F238E27FC236}">
                <a16:creationId xmlns:a16="http://schemas.microsoft.com/office/drawing/2014/main" id="{8825B20C-9648-474E-B1BB-5C778395025A}"/>
              </a:ext>
            </a:extLst>
          </p:cNvPr>
          <p:cNvGrpSpPr/>
          <p:nvPr userDrawn="1"/>
        </p:nvGrpSpPr>
        <p:grpSpPr>
          <a:xfrm>
            <a:off x="8037031" y="1633812"/>
            <a:ext cx="648646" cy="3698293"/>
            <a:chOff x="8037031" y="1633812"/>
            <a:chExt cx="648646" cy="3698293"/>
          </a:xfrm>
        </p:grpSpPr>
        <p:sp>
          <p:nvSpPr>
            <p:cNvPr id="19" name="Chevron 12">
              <a:extLst>
                <a:ext uri="{FF2B5EF4-FFF2-40B4-BE49-F238E27FC236}">
                  <a16:creationId xmlns:a16="http://schemas.microsoft.com/office/drawing/2014/main" id="{29E49015-156B-48F1-9D8D-DB1E97E01625}"/>
                </a:ext>
              </a:extLst>
            </p:cNvPr>
            <p:cNvSpPr/>
            <p:nvPr userDrawn="1"/>
          </p:nvSpPr>
          <p:spPr>
            <a:xfrm rot="5400000">
              <a:off x="7884982" y="1826713"/>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20" name="Group 13">
              <a:extLst>
                <a:ext uri="{FF2B5EF4-FFF2-40B4-BE49-F238E27FC236}">
                  <a16:creationId xmlns:a16="http://schemas.microsoft.com/office/drawing/2014/main" id="{80A438F0-CF30-44D7-9FF6-D8F9F861950A}"/>
                </a:ext>
              </a:extLst>
            </p:cNvPr>
            <p:cNvGrpSpPr/>
            <p:nvPr userDrawn="1"/>
          </p:nvGrpSpPr>
          <p:grpSpPr>
            <a:xfrm>
              <a:off x="8304919" y="1633812"/>
              <a:ext cx="112870" cy="3698293"/>
              <a:chOff x="6133903" y="1777317"/>
              <a:chExt cx="93000" cy="3320734"/>
            </a:xfrm>
          </p:grpSpPr>
          <p:sp>
            <p:nvSpPr>
              <p:cNvPr id="21" name="Rounded Rectangle 14">
                <a:extLst>
                  <a:ext uri="{FF2B5EF4-FFF2-40B4-BE49-F238E27FC236}">
                    <a16:creationId xmlns:a16="http://schemas.microsoft.com/office/drawing/2014/main" id="{61BE7FAA-D049-467D-A673-2E367C7CD487}"/>
                  </a:ext>
                </a:extLst>
              </p:cNvPr>
              <p:cNvSpPr/>
              <p:nvPr userDrawn="1"/>
            </p:nvSpPr>
            <p:spPr>
              <a:xfrm flipH="1">
                <a:off x="6133903" y="1777317"/>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2" name="Rounded Rectangle 15">
                <a:extLst>
                  <a:ext uri="{FF2B5EF4-FFF2-40B4-BE49-F238E27FC236}">
                    <a16:creationId xmlns:a16="http://schemas.microsoft.com/office/drawing/2014/main" id="{82063293-EE2D-4CCF-81B2-5D56249CC97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sp>
        <p:nvSpPr>
          <p:cNvPr id="3" name="Pladsholder til tekst 6">
            <a:extLst>
              <a:ext uri="{FF2B5EF4-FFF2-40B4-BE49-F238E27FC236}">
                <a16:creationId xmlns:a16="http://schemas.microsoft.com/office/drawing/2014/main" id="{AF47647F-B7E8-4B09-9AB2-B4CD9A7F2BC6}"/>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mj-lt"/>
              <a:buAutoNum type="arabicPeriod"/>
              <a:tabLst/>
              <a:defRPr sz="1400"/>
            </a:lvl1pPr>
          </a:lstStyle>
          <a:p>
            <a:pPr lvl="0"/>
            <a:r>
              <a:rPr lang="da-DK" dirty="0"/>
              <a:t>Her kan hver målsætning beskrives</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da-DK" dirty="0"/>
              <a:t>Her kan hver målsætning beskrives</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da-DK" dirty="0"/>
              <a:t>Her kan hver målsætning beskrives</a:t>
            </a:r>
          </a:p>
          <a:p>
            <a:pPr lvl="0"/>
            <a:endParaRPr lang="da-DK" dirty="0"/>
          </a:p>
        </p:txBody>
      </p:sp>
      <p:sp>
        <p:nvSpPr>
          <p:cNvPr id="28" name="Title Placeholder 6">
            <a:extLst>
              <a:ext uri="{FF2B5EF4-FFF2-40B4-BE49-F238E27FC236}">
                <a16:creationId xmlns:a16="http://schemas.microsoft.com/office/drawing/2014/main" id="{03AF9514-9FFB-4BEA-A60A-1A18FCDB2F1D}"/>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C09BCAEE-C3BF-B7B4-5B1C-38F6D2F2E64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27" name="Rektangel 26">
            <a:extLst>
              <a:ext uri="{FF2B5EF4-FFF2-40B4-BE49-F238E27FC236}">
                <a16:creationId xmlns:a16="http://schemas.microsoft.com/office/drawing/2014/main" id="{64AD907C-7309-4CCF-BFBD-C8D71395EC9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9" name="Tekstfelt 28">
            <a:extLst>
              <a:ext uri="{FF2B5EF4-FFF2-40B4-BE49-F238E27FC236}">
                <a16:creationId xmlns:a16="http://schemas.microsoft.com/office/drawing/2014/main" id="{7706E44C-0E7E-4599-B96A-024DE5BC0FE8}"/>
              </a:ext>
            </a:extLst>
          </p:cNvPr>
          <p:cNvSpPr txBox="1"/>
          <p:nvPr userDrawn="1"/>
        </p:nvSpPr>
        <p:spPr>
          <a:xfrm>
            <a:off x="13453366" y="458836"/>
            <a:ext cx="5580592" cy="4093428"/>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(Milepæle)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Hvis du ønsker at bruge flere pile for at illustrere antallet af målsætninger, kan du klikke på en af nedenstående pile og trække den hen på skiven.</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09718576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B. Målsætning 1+2+3">
    <p:bg>
      <p:bgPr>
        <a:solidFill>
          <a:srgbClr val="D9F0FF"/>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id="{B1B82A8D-4E9A-4254-84B0-CE37BF28ABF0}"/>
              </a:ext>
            </a:extLst>
          </p:cNvPr>
          <p:cNvGrpSpPr/>
          <p:nvPr userDrawn="1"/>
        </p:nvGrpSpPr>
        <p:grpSpPr>
          <a:xfrm>
            <a:off x="0" y="0"/>
            <a:ext cx="12196516" cy="6857212"/>
            <a:chOff x="0" y="-786"/>
            <a:chExt cx="11870691" cy="6858786"/>
          </a:xfrm>
          <a:solidFill>
            <a:srgbClr val="EAF7FF"/>
          </a:solidFill>
        </p:grpSpPr>
        <p:sp>
          <p:nvSpPr>
            <p:cNvPr id="3" name="Rektangel 2">
              <a:extLst>
                <a:ext uri="{FF2B5EF4-FFF2-40B4-BE49-F238E27FC236}">
                  <a16:creationId xmlns:a16="http://schemas.microsoft.com/office/drawing/2014/main" id="{22A79174-6DC2-453D-9C7A-D42901CC1758}"/>
                </a:ext>
              </a:extLst>
            </p:cNvPr>
            <p:cNvSpPr/>
            <p:nvPr userDrawn="1"/>
          </p:nvSpPr>
          <p:spPr>
            <a:xfrm>
              <a:off x="0" y="3"/>
              <a:ext cx="3970883"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Rektangel 3">
              <a:extLst>
                <a:ext uri="{FF2B5EF4-FFF2-40B4-BE49-F238E27FC236}">
                  <a16:creationId xmlns:a16="http://schemas.microsoft.com/office/drawing/2014/main" id="{9DAF623B-7F82-45ED-8614-A2224BD014CB}"/>
                </a:ext>
              </a:extLst>
            </p:cNvPr>
            <p:cNvSpPr/>
            <p:nvPr userDrawn="1"/>
          </p:nvSpPr>
          <p:spPr>
            <a:xfrm>
              <a:off x="7904295" y="-786"/>
              <a:ext cx="3966396"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5" name="Oval 34">
            <a:extLst>
              <a:ext uri="{FF2B5EF4-FFF2-40B4-BE49-F238E27FC236}">
                <a16:creationId xmlns:a16="http://schemas.microsoft.com/office/drawing/2014/main" id="{F568972A-D9D9-4C7C-BBF2-41E632C253CF}"/>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 name="Gruppe 5">
            <a:extLst>
              <a:ext uri="{FF2B5EF4-FFF2-40B4-BE49-F238E27FC236}">
                <a16:creationId xmlns:a16="http://schemas.microsoft.com/office/drawing/2014/main" id="{495356E0-7C4D-4E0D-950D-1620D9C5A00E}"/>
              </a:ext>
            </a:extLst>
          </p:cNvPr>
          <p:cNvGrpSpPr/>
          <p:nvPr userDrawn="1"/>
        </p:nvGrpSpPr>
        <p:grpSpPr>
          <a:xfrm>
            <a:off x="351493" y="1733886"/>
            <a:ext cx="3378107" cy="2971983"/>
            <a:chOff x="3264092" y="1718701"/>
            <a:chExt cx="5311152" cy="4672632"/>
          </a:xfrm>
        </p:grpSpPr>
        <p:sp>
          <p:nvSpPr>
            <p:cNvPr id="7" name="Oval 34">
              <a:extLst>
                <a:ext uri="{FF2B5EF4-FFF2-40B4-BE49-F238E27FC236}">
                  <a16:creationId xmlns:a16="http://schemas.microsoft.com/office/drawing/2014/main" id="{11407F06-2BAF-4C7E-8819-E264CE2C30E4}"/>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8" name="Group 4">
              <a:extLst>
                <a:ext uri="{FF2B5EF4-FFF2-40B4-BE49-F238E27FC236}">
                  <a16:creationId xmlns:a16="http://schemas.microsoft.com/office/drawing/2014/main" id="{FCC36CED-A9E3-4EE5-BC00-E14C0A5378A7}"/>
                </a:ext>
              </a:extLst>
            </p:cNvPr>
            <p:cNvGrpSpPr/>
            <p:nvPr/>
          </p:nvGrpSpPr>
          <p:grpSpPr>
            <a:xfrm>
              <a:off x="4053694" y="5107136"/>
              <a:ext cx="3723729" cy="1022169"/>
              <a:chOff x="4320125" y="4788167"/>
              <a:chExt cx="3723729" cy="1022169"/>
            </a:xfrm>
          </p:grpSpPr>
          <p:sp>
            <p:nvSpPr>
              <p:cNvPr id="15" name="Oval 5">
                <a:extLst>
                  <a:ext uri="{FF2B5EF4-FFF2-40B4-BE49-F238E27FC236}">
                    <a16:creationId xmlns:a16="http://schemas.microsoft.com/office/drawing/2014/main" id="{A8F97C53-D659-4A9D-998B-9F2838D5A0ED}"/>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6" name="Magnetic Disk 6">
                <a:extLst>
                  <a:ext uri="{FF2B5EF4-FFF2-40B4-BE49-F238E27FC236}">
                    <a16:creationId xmlns:a16="http://schemas.microsoft.com/office/drawing/2014/main" id="{CD0A8658-F783-417A-B38B-CC063DA58F4B}"/>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7" name="Oval 7">
                <a:extLst>
                  <a:ext uri="{FF2B5EF4-FFF2-40B4-BE49-F238E27FC236}">
                    <a16:creationId xmlns:a16="http://schemas.microsoft.com/office/drawing/2014/main" id="{E66D9F28-3707-452F-A8BB-A7DE36D9756B}"/>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8" name="Oval 8">
                <a:extLst>
                  <a:ext uri="{FF2B5EF4-FFF2-40B4-BE49-F238E27FC236}">
                    <a16:creationId xmlns:a16="http://schemas.microsoft.com/office/drawing/2014/main" id="{AE4FFBBA-FB8B-45E4-918E-9D4FD4CB745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9" name="Oval 9">
                <a:extLst>
                  <a:ext uri="{FF2B5EF4-FFF2-40B4-BE49-F238E27FC236}">
                    <a16:creationId xmlns:a16="http://schemas.microsoft.com/office/drawing/2014/main" id="{5F1145D6-C972-40D0-B914-F24DC2A68468}"/>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0" name="Oval 10">
                <a:extLst>
                  <a:ext uri="{FF2B5EF4-FFF2-40B4-BE49-F238E27FC236}">
                    <a16:creationId xmlns:a16="http://schemas.microsoft.com/office/drawing/2014/main" id="{0E36B823-26D8-4366-B859-87DA13D1BE06}"/>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9" name="Chevron 12">
              <a:extLst>
                <a:ext uri="{FF2B5EF4-FFF2-40B4-BE49-F238E27FC236}">
                  <a16:creationId xmlns:a16="http://schemas.microsoft.com/office/drawing/2014/main" id="{B07C34C7-5DD6-4FED-B141-10C5CAAECA15}"/>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10" name="Group 13">
              <a:extLst>
                <a:ext uri="{FF2B5EF4-FFF2-40B4-BE49-F238E27FC236}">
                  <a16:creationId xmlns:a16="http://schemas.microsoft.com/office/drawing/2014/main" id="{3C383E54-FC2D-44D0-9770-B01C1E121350}"/>
                </a:ext>
              </a:extLst>
            </p:cNvPr>
            <p:cNvGrpSpPr/>
            <p:nvPr userDrawn="1"/>
          </p:nvGrpSpPr>
          <p:grpSpPr>
            <a:xfrm>
              <a:off x="5877711" y="1722159"/>
              <a:ext cx="79688" cy="3694835"/>
              <a:chOff x="6133903" y="1788164"/>
              <a:chExt cx="93033" cy="3317629"/>
            </a:xfrm>
          </p:grpSpPr>
          <p:sp>
            <p:nvSpPr>
              <p:cNvPr id="13" name="Rounded Rectangle 14">
                <a:extLst>
                  <a:ext uri="{FF2B5EF4-FFF2-40B4-BE49-F238E27FC236}">
                    <a16:creationId xmlns:a16="http://schemas.microsoft.com/office/drawing/2014/main" id="{2B361CCB-305A-437D-BF20-6F0C1139DB19}"/>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4" name="Rounded Rectangle 15">
                <a:extLst>
                  <a:ext uri="{FF2B5EF4-FFF2-40B4-BE49-F238E27FC236}">
                    <a16:creationId xmlns:a16="http://schemas.microsoft.com/office/drawing/2014/main" id="{D7AB82A2-564E-4D64-9E5F-5F7B611EE93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59F39292-2904-452F-99C8-0F98990BEF1E}"/>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2" name="Rounded Rectangle 35">
              <a:extLst>
                <a:ext uri="{FF2B5EF4-FFF2-40B4-BE49-F238E27FC236}">
                  <a16:creationId xmlns:a16="http://schemas.microsoft.com/office/drawing/2014/main" id="{7646F930-C206-4D91-8068-8A920B48EE24}"/>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21" name="Gruppe 20">
            <a:extLst>
              <a:ext uri="{FF2B5EF4-FFF2-40B4-BE49-F238E27FC236}">
                <a16:creationId xmlns:a16="http://schemas.microsoft.com/office/drawing/2014/main" id="{0F0F0F60-8775-406F-90AB-CAE6BDBAABB1}"/>
              </a:ext>
            </a:extLst>
          </p:cNvPr>
          <p:cNvGrpSpPr/>
          <p:nvPr userDrawn="1"/>
        </p:nvGrpSpPr>
        <p:grpSpPr>
          <a:xfrm>
            <a:off x="4600041" y="1733886"/>
            <a:ext cx="2980614" cy="2971984"/>
            <a:chOff x="3564408" y="1718700"/>
            <a:chExt cx="4686203" cy="4672632"/>
          </a:xfrm>
        </p:grpSpPr>
        <p:sp>
          <p:nvSpPr>
            <p:cNvPr id="27" name="Oval 34">
              <a:extLst>
                <a:ext uri="{FF2B5EF4-FFF2-40B4-BE49-F238E27FC236}">
                  <a16:creationId xmlns:a16="http://schemas.microsoft.com/office/drawing/2014/main" id="{2F0B61A5-681B-4D9B-BE05-A1E404FE2909}"/>
                </a:ext>
              </a:extLst>
            </p:cNvPr>
            <p:cNvSpPr/>
            <p:nvPr/>
          </p:nvSpPr>
          <p:spPr>
            <a:xfrm>
              <a:off x="3564408" y="5543193"/>
              <a:ext cx="4686203" cy="848139"/>
            </a:xfrm>
            <a:prstGeom prst="ellipse">
              <a:avLst/>
            </a:prstGeom>
            <a:solidFill>
              <a:srgbClr val="032133">
                <a:alpha val="29954"/>
              </a:srgb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2" name="Group 4">
              <a:extLst>
                <a:ext uri="{FF2B5EF4-FFF2-40B4-BE49-F238E27FC236}">
                  <a16:creationId xmlns:a16="http://schemas.microsoft.com/office/drawing/2014/main" id="{DA6CEAD9-EAF3-447E-96E9-4EF029C2F424}"/>
                </a:ext>
              </a:extLst>
            </p:cNvPr>
            <p:cNvGrpSpPr/>
            <p:nvPr/>
          </p:nvGrpSpPr>
          <p:grpSpPr>
            <a:xfrm>
              <a:off x="4053694" y="5107136"/>
              <a:ext cx="3723729" cy="1022169"/>
              <a:chOff x="4320125" y="4788167"/>
              <a:chExt cx="3723729" cy="1022169"/>
            </a:xfrm>
          </p:grpSpPr>
          <p:sp>
            <p:nvSpPr>
              <p:cNvPr id="30" name="Oval 5">
                <a:extLst>
                  <a:ext uri="{FF2B5EF4-FFF2-40B4-BE49-F238E27FC236}">
                    <a16:creationId xmlns:a16="http://schemas.microsoft.com/office/drawing/2014/main" id="{2843CB7A-24DF-4514-A20B-3CBE46C18C9E}"/>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1" name="Magnetic Disk 6">
                <a:extLst>
                  <a:ext uri="{FF2B5EF4-FFF2-40B4-BE49-F238E27FC236}">
                    <a16:creationId xmlns:a16="http://schemas.microsoft.com/office/drawing/2014/main" id="{01A4B1D6-CFFF-4F29-BBFC-199FCACD4C00}"/>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2" name="Oval 7">
                <a:extLst>
                  <a:ext uri="{FF2B5EF4-FFF2-40B4-BE49-F238E27FC236}">
                    <a16:creationId xmlns:a16="http://schemas.microsoft.com/office/drawing/2014/main" id="{91FFF5C2-AB07-4F62-9BB8-8F6F0363B04A}"/>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3" name="Oval 8">
                <a:extLst>
                  <a:ext uri="{FF2B5EF4-FFF2-40B4-BE49-F238E27FC236}">
                    <a16:creationId xmlns:a16="http://schemas.microsoft.com/office/drawing/2014/main" id="{A2336607-F2B1-4766-BF4A-D45552F11C79}"/>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4" name="Oval 9">
                <a:extLst>
                  <a:ext uri="{FF2B5EF4-FFF2-40B4-BE49-F238E27FC236}">
                    <a16:creationId xmlns:a16="http://schemas.microsoft.com/office/drawing/2014/main" id="{FEAD6E3D-BC3E-4071-9A5C-6E903327A38C}"/>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5" name="Oval 10">
                <a:extLst>
                  <a:ext uri="{FF2B5EF4-FFF2-40B4-BE49-F238E27FC236}">
                    <a16:creationId xmlns:a16="http://schemas.microsoft.com/office/drawing/2014/main" id="{96957CFE-87CF-4B79-9DFE-A590611918D1}"/>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Chevron 12">
              <a:extLst>
                <a:ext uri="{FF2B5EF4-FFF2-40B4-BE49-F238E27FC236}">
                  <a16:creationId xmlns:a16="http://schemas.microsoft.com/office/drawing/2014/main" id="{C07D467A-11A6-44DC-891A-A4DA67A00D3D}"/>
                </a:ext>
              </a:extLst>
            </p:cNvPr>
            <p:cNvSpPr/>
            <p:nvPr/>
          </p:nvSpPr>
          <p:spPr>
            <a:xfrm rot="5400000">
              <a:off x="5442162" y="1870749"/>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4" name="Group 13">
              <a:extLst>
                <a:ext uri="{FF2B5EF4-FFF2-40B4-BE49-F238E27FC236}">
                  <a16:creationId xmlns:a16="http://schemas.microsoft.com/office/drawing/2014/main" id="{8A57FCFF-5B4E-4552-8A20-7D0D21785183}"/>
                </a:ext>
              </a:extLst>
            </p:cNvPr>
            <p:cNvGrpSpPr/>
            <p:nvPr/>
          </p:nvGrpSpPr>
          <p:grpSpPr>
            <a:xfrm>
              <a:off x="5877729" y="1722160"/>
              <a:ext cx="79660" cy="3694834"/>
              <a:chOff x="6133903" y="1788165"/>
              <a:chExt cx="93000" cy="3317628"/>
            </a:xfrm>
          </p:grpSpPr>
          <p:sp>
            <p:nvSpPr>
              <p:cNvPr id="28" name="Rounded Rectangle 14">
                <a:extLst>
                  <a:ext uri="{FF2B5EF4-FFF2-40B4-BE49-F238E27FC236}">
                    <a16:creationId xmlns:a16="http://schemas.microsoft.com/office/drawing/2014/main" id="{18D770AB-A9DC-4BED-84CA-3E8B98AF3652}"/>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9" name="Rounded Rectangle 15">
                <a:extLst>
                  <a:ext uri="{FF2B5EF4-FFF2-40B4-BE49-F238E27FC236}">
                    <a16:creationId xmlns:a16="http://schemas.microsoft.com/office/drawing/2014/main" id="{6C2E532D-4B32-4C4E-9298-E70146B78B29}"/>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5" name="Heart 31">
              <a:extLst>
                <a:ext uri="{FF2B5EF4-FFF2-40B4-BE49-F238E27FC236}">
                  <a16:creationId xmlns:a16="http://schemas.microsoft.com/office/drawing/2014/main" id="{B04268C1-AD37-4DFA-8F20-2DA87B6BEDCC}"/>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6" name="Rounded Rectangle 35">
              <a:extLst>
                <a:ext uri="{FF2B5EF4-FFF2-40B4-BE49-F238E27FC236}">
                  <a16:creationId xmlns:a16="http://schemas.microsoft.com/office/drawing/2014/main" id="{879B41C5-A281-4C85-B145-3F47606F27D9}"/>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6" name="Pladsholder til tekst 3">
            <a:extLst>
              <a:ext uri="{FF2B5EF4-FFF2-40B4-BE49-F238E27FC236}">
                <a16:creationId xmlns:a16="http://schemas.microsoft.com/office/drawing/2014/main" id="{786E5881-EAD3-480D-97E0-491BA0C90C61}"/>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37" name="Pladsholder til tekst 3">
            <a:extLst>
              <a:ext uri="{FF2B5EF4-FFF2-40B4-BE49-F238E27FC236}">
                <a16:creationId xmlns:a16="http://schemas.microsoft.com/office/drawing/2014/main" id="{6755F0EA-0241-4A43-9C6F-75EA3DF3E886}"/>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grpSp>
        <p:nvGrpSpPr>
          <p:cNvPr id="38" name="Gruppe 37">
            <a:extLst>
              <a:ext uri="{FF2B5EF4-FFF2-40B4-BE49-F238E27FC236}">
                <a16:creationId xmlns:a16="http://schemas.microsoft.com/office/drawing/2014/main" id="{30C11E1F-A992-4143-9B65-3A09C595BBC1}"/>
              </a:ext>
            </a:extLst>
          </p:cNvPr>
          <p:cNvGrpSpPr/>
          <p:nvPr userDrawn="1"/>
        </p:nvGrpSpPr>
        <p:grpSpPr>
          <a:xfrm>
            <a:off x="8463619" y="1749118"/>
            <a:ext cx="3378107" cy="2971983"/>
            <a:chOff x="3264092" y="1718701"/>
            <a:chExt cx="5311152" cy="4672632"/>
          </a:xfrm>
        </p:grpSpPr>
        <p:sp>
          <p:nvSpPr>
            <p:cNvPr id="39" name="Oval 34">
              <a:extLst>
                <a:ext uri="{FF2B5EF4-FFF2-40B4-BE49-F238E27FC236}">
                  <a16:creationId xmlns:a16="http://schemas.microsoft.com/office/drawing/2014/main" id="{E4D223C1-6360-4E73-BB8C-92B1DE470EDC}"/>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40" name="Group 4">
              <a:extLst>
                <a:ext uri="{FF2B5EF4-FFF2-40B4-BE49-F238E27FC236}">
                  <a16:creationId xmlns:a16="http://schemas.microsoft.com/office/drawing/2014/main" id="{2F7124EB-9526-4C63-876C-733F45AE4ED6}"/>
                </a:ext>
              </a:extLst>
            </p:cNvPr>
            <p:cNvGrpSpPr/>
            <p:nvPr/>
          </p:nvGrpSpPr>
          <p:grpSpPr>
            <a:xfrm>
              <a:off x="4053694" y="5107136"/>
              <a:ext cx="3723729" cy="1022169"/>
              <a:chOff x="4320125" y="4788167"/>
              <a:chExt cx="3723729" cy="1022169"/>
            </a:xfrm>
          </p:grpSpPr>
          <p:sp>
            <p:nvSpPr>
              <p:cNvPr id="47" name="Oval 5">
                <a:extLst>
                  <a:ext uri="{FF2B5EF4-FFF2-40B4-BE49-F238E27FC236}">
                    <a16:creationId xmlns:a16="http://schemas.microsoft.com/office/drawing/2014/main" id="{79A17ED5-5DDB-4636-BA20-8D00721BFBF7}"/>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8" name="Magnetic Disk 6">
                <a:extLst>
                  <a:ext uri="{FF2B5EF4-FFF2-40B4-BE49-F238E27FC236}">
                    <a16:creationId xmlns:a16="http://schemas.microsoft.com/office/drawing/2014/main" id="{37297C3B-0850-4570-868C-9C6CC118D686}"/>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9" name="Oval 7">
                <a:extLst>
                  <a:ext uri="{FF2B5EF4-FFF2-40B4-BE49-F238E27FC236}">
                    <a16:creationId xmlns:a16="http://schemas.microsoft.com/office/drawing/2014/main" id="{C448C7A3-CBAA-4ECD-B1CC-67E3C89A72A2}"/>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0" name="Oval 8">
                <a:extLst>
                  <a:ext uri="{FF2B5EF4-FFF2-40B4-BE49-F238E27FC236}">
                    <a16:creationId xmlns:a16="http://schemas.microsoft.com/office/drawing/2014/main" id="{E66359C7-032C-4477-843A-1C9C07394B01}"/>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1" name="Oval 9">
                <a:extLst>
                  <a:ext uri="{FF2B5EF4-FFF2-40B4-BE49-F238E27FC236}">
                    <a16:creationId xmlns:a16="http://schemas.microsoft.com/office/drawing/2014/main" id="{ED5C5CA8-13F4-473C-8FA1-73537E82ECA2}"/>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2" name="Oval 10">
                <a:extLst>
                  <a:ext uri="{FF2B5EF4-FFF2-40B4-BE49-F238E27FC236}">
                    <a16:creationId xmlns:a16="http://schemas.microsoft.com/office/drawing/2014/main" id="{1CF4BB50-F504-4B2B-AEA0-72B13F3A0639}"/>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1" name="Chevron 12">
              <a:extLst>
                <a:ext uri="{FF2B5EF4-FFF2-40B4-BE49-F238E27FC236}">
                  <a16:creationId xmlns:a16="http://schemas.microsoft.com/office/drawing/2014/main" id="{B965312F-88E4-4CCE-BF8B-B5FF14F4401A}"/>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42" name="Group 13">
              <a:extLst>
                <a:ext uri="{FF2B5EF4-FFF2-40B4-BE49-F238E27FC236}">
                  <a16:creationId xmlns:a16="http://schemas.microsoft.com/office/drawing/2014/main" id="{0393EB83-26E0-43D2-B861-7149DD64E021}"/>
                </a:ext>
              </a:extLst>
            </p:cNvPr>
            <p:cNvGrpSpPr/>
            <p:nvPr userDrawn="1"/>
          </p:nvGrpSpPr>
          <p:grpSpPr>
            <a:xfrm>
              <a:off x="5877711" y="1722159"/>
              <a:ext cx="79688" cy="3694835"/>
              <a:chOff x="6133903" y="1788164"/>
              <a:chExt cx="93033" cy="3317629"/>
            </a:xfrm>
          </p:grpSpPr>
          <p:sp>
            <p:nvSpPr>
              <p:cNvPr id="45" name="Rounded Rectangle 14">
                <a:extLst>
                  <a:ext uri="{FF2B5EF4-FFF2-40B4-BE49-F238E27FC236}">
                    <a16:creationId xmlns:a16="http://schemas.microsoft.com/office/drawing/2014/main" id="{D4318CC3-8B38-4C56-B37D-385640F9084B}"/>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Rounded Rectangle 15">
                <a:extLst>
                  <a:ext uri="{FF2B5EF4-FFF2-40B4-BE49-F238E27FC236}">
                    <a16:creationId xmlns:a16="http://schemas.microsoft.com/office/drawing/2014/main" id="{5D3234CB-51B2-4BA9-9C00-0CFE57AF31D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3" name="Heart 31">
              <a:extLst>
                <a:ext uri="{FF2B5EF4-FFF2-40B4-BE49-F238E27FC236}">
                  <a16:creationId xmlns:a16="http://schemas.microsoft.com/office/drawing/2014/main" id="{19813BAC-AA25-48DD-AF3F-100C883EEC4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Rounded Rectangle 35">
              <a:extLst>
                <a:ext uri="{FF2B5EF4-FFF2-40B4-BE49-F238E27FC236}">
                  <a16:creationId xmlns:a16="http://schemas.microsoft.com/office/drawing/2014/main" id="{67DE3A7A-9859-4E9F-BC09-EF8191759E4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3" name="Pladsholder til tekst 3">
            <a:extLst>
              <a:ext uri="{FF2B5EF4-FFF2-40B4-BE49-F238E27FC236}">
                <a16:creationId xmlns:a16="http://schemas.microsoft.com/office/drawing/2014/main" id="{52CE867D-F840-466E-8584-A4C2587E1E5A}"/>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54" name="Pladsholder til tekst 3">
            <a:extLst>
              <a:ext uri="{FF2B5EF4-FFF2-40B4-BE49-F238E27FC236}">
                <a16:creationId xmlns:a16="http://schemas.microsoft.com/office/drawing/2014/main" id="{2116C4D1-C927-4517-B976-D1A0F7E98F1A}"/>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55" name="Pladsholder til tekst 3">
            <a:extLst>
              <a:ext uri="{FF2B5EF4-FFF2-40B4-BE49-F238E27FC236}">
                <a16:creationId xmlns:a16="http://schemas.microsoft.com/office/drawing/2014/main" id="{3C52A065-00D2-421B-B91A-9A7AB6D56DE4}"/>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56" name="Pladsholder til tekst 3">
            <a:extLst>
              <a:ext uri="{FF2B5EF4-FFF2-40B4-BE49-F238E27FC236}">
                <a16:creationId xmlns:a16="http://schemas.microsoft.com/office/drawing/2014/main" id="{319E80AC-8509-4854-A977-537C46F5C8E0}"/>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57" name="Pladsholder til slidenummer 1">
            <a:extLst>
              <a:ext uri="{FF2B5EF4-FFF2-40B4-BE49-F238E27FC236}">
                <a16:creationId xmlns:a16="http://schemas.microsoft.com/office/drawing/2014/main" id="{EFA1820B-9BA9-659C-CF8D-C21DE588F29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54739220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C. Målsætning 4+5+6">
    <p:bg>
      <p:bgPr>
        <a:solidFill>
          <a:srgbClr val="EAF7FF"/>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id="{B1B82A8D-4E9A-4254-84B0-CE37BF28ABF0}"/>
              </a:ext>
            </a:extLst>
          </p:cNvPr>
          <p:cNvGrpSpPr/>
          <p:nvPr userDrawn="1"/>
        </p:nvGrpSpPr>
        <p:grpSpPr>
          <a:xfrm>
            <a:off x="0" y="0"/>
            <a:ext cx="12196516" cy="6857212"/>
            <a:chOff x="0" y="-786"/>
            <a:chExt cx="11870691" cy="6858786"/>
          </a:xfrm>
          <a:solidFill>
            <a:srgbClr val="D9F0FF"/>
          </a:solidFill>
        </p:grpSpPr>
        <p:sp>
          <p:nvSpPr>
            <p:cNvPr id="3" name="Rektangel 2">
              <a:extLst>
                <a:ext uri="{FF2B5EF4-FFF2-40B4-BE49-F238E27FC236}">
                  <a16:creationId xmlns:a16="http://schemas.microsoft.com/office/drawing/2014/main" id="{22A79174-6DC2-453D-9C7A-D42901CC1758}"/>
                </a:ext>
              </a:extLst>
            </p:cNvPr>
            <p:cNvSpPr/>
            <p:nvPr userDrawn="1"/>
          </p:nvSpPr>
          <p:spPr>
            <a:xfrm>
              <a:off x="0" y="3"/>
              <a:ext cx="3970883"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Rektangel 3">
              <a:extLst>
                <a:ext uri="{FF2B5EF4-FFF2-40B4-BE49-F238E27FC236}">
                  <a16:creationId xmlns:a16="http://schemas.microsoft.com/office/drawing/2014/main" id="{9DAF623B-7F82-45ED-8614-A2224BD014CB}"/>
                </a:ext>
              </a:extLst>
            </p:cNvPr>
            <p:cNvSpPr/>
            <p:nvPr userDrawn="1"/>
          </p:nvSpPr>
          <p:spPr>
            <a:xfrm>
              <a:off x="7904295" y="-786"/>
              <a:ext cx="3966396"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5" name="Oval 34">
            <a:extLst>
              <a:ext uri="{FF2B5EF4-FFF2-40B4-BE49-F238E27FC236}">
                <a16:creationId xmlns:a16="http://schemas.microsoft.com/office/drawing/2014/main" id="{F568972A-D9D9-4C7C-BBF2-41E632C253CF}"/>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 name="Gruppe 5">
            <a:extLst>
              <a:ext uri="{FF2B5EF4-FFF2-40B4-BE49-F238E27FC236}">
                <a16:creationId xmlns:a16="http://schemas.microsoft.com/office/drawing/2014/main" id="{495356E0-7C4D-4E0D-950D-1620D9C5A00E}"/>
              </a:ext>
            </a:extLst>
          </p:cNvPr>
          <p:cNvGrpSpPr/>
          <p:nvPr userDrawn="1"/>
        </p:nvGrpSpPr>
        <p:grpSpPr>
          <a:xfrm>
            <a:off x="351493" y="1733886"/>
            <a:ext cx="3378107" cy="2971983"/>
            <a:chOff x="3264092" y="1718701"/>
            <a:chExt cx="5311152" cy="4672632"/>
          </a:xfrm>
        </p:grpSpPr>
        <p:sp>
          <p:nvSpPr>
            <p:cNvPr id="7" name="Oval 34">
              <a:extLst>
                <a:ext uri="{FF2B5EF4-FFF2-40B4-BE49-F238E27FC236}">
                  <a16:creationId xmlns:a16="http://schemas.microsoft.com/office/drawing/2014/main" id="{11407F06-2BAF-4C7E-8819-E264CE2C30E4}"/>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8" name="Group 4">
              <a:extLst>
                <a:ext uri="{FF2B5EF4-FFF2-40B4-BE49-F238E27FC236}">
                  <a16:creationId xmlns:a16="http://schemas.microsoft.com/office/drawing/2014/main" id="{FCC36CED-A9E3-4EE5-BC00-E14C0A5378A7}"/>
                </a:ext>
              </a:extLst>
            </p:cNvPr>
            <p:cNvGrpSpPr/>
            <p:nvPr/>
          </p:nvGrpSpPr>
          <p:grpSpPr>
            <a:xfrm>
              <a:off x="4053694" y="5107136"/>
              <a:ext cx="3723729" cy="1022169"/>
              <a:chOff x="4320125" y="4788167"/>
              <a:chExt cx="3723729" cy="1022169"/>
            </a:xfrm>
          </p:grpSpPr>
          <p:sp>
            <p:nvSpPr>
              <p:cNvPr id="15" name="Oval 5">
                <a:extLst>
                  <a:ext uri="{FF2B5EF4-FFF2-40B4-BE49-F238E27FC236}">
                    <a16:creationId xmlns:a16="http://schemas.microsoft.com/office/drawing/2014/main" id="{A8F97C53-D659-4A9D-998B-9F2838D5A0ED}"/>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6" name="Magnetic Disk 6">
                <a:extLst>
                  <a:ext uri="{FF2B5EF4-FFF2-40B4-BE49-F238E27FC236}">
                    <a16:creationId xmlns:a16="http://schemas.microsoft.com/office/drawing/2014/main" id="{CD0A8658-F783-417A-B38B-CC063DA58F4B}"/>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7" name="Oval 7">
                <a:extLst>
                  <a:ext uri="{FF2B5EF4-FFF2-40B4-BE49-F238E27FC236}">
                    <a16:creationId xmlns:a16="http://schemas.microsoft.com/office/drawing/2014/main" id="{E66D9F28-3707-452F-A8BB-A7DE36D9756B}"/>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8" name="Oval 8">
                <a:extLst>
                  <a:ext uri="{FF2B5EF4-FFF2-40B4-BE49-F238E27FC236}">
                    <a16:creationId xmlns:a16="http://schemas.microsoft.com/office/drawing/2014/main" id="{AE4FFBBA-FB8B-45E4-918E-9D4FD4CB745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9" name="Oval 9">
                <a:extLst>
                  <a:ext uri="{FF2B5EF4-FFF2-40B4-BE49-F238E27FC236}">
                    <a16:creationId xmlns:a16="http://schemas.microsoft.com/office/drawing/2014/main" id="{5F1145D6-C972-40D0-B914-F24DC2A68468}"/>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0" name="Oval 10">
                <a:extLst>
                  <a:ext uri="{FF2B5EF4-FFF2-40B4-BE49-F238E27FC236}">
                    <a16:creationId xmlns:a16="http://schemas.microsoft.com/office/drawing/2014/main" id="{0E36B823-26D8-4366-B859-87DA13D1BE06}"/>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9" name="Chevron 12">
              <a:extLst>
                <a:ext uri="{FF2B5EF4-FFF2-40B4-BE49-F238E27FC236}">
                  <a16:creationId xmlns:a16="http://schemas.microsoft.com/office/drawing/2014/main" id="{B07C34C7-5DD6-4FED-B141-10C5CAAECA15}"/>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10" name="Group 13">
              <a:extLst>
                <a:ext uri="{FF2B5EF4-FFF2-40B4-BE49-F238E27FC236}">
                  <a16:creationId xmlns:a16="http://schemas.microsoft.com/office/drawing/2014/main" id="{3C383E54-FC2D-44D0-9770-B01C1E121350}"/>
                </a:ext>
              </a:extLst>
            </p:cNvPr>
            <p:cNvGrpSpPr/>
            <p:nvPr userDrawn="1"/>
          </p:nvGrpSpPr>
          <p:grpSpPr>
            <a:xfrm>
              <a:off x="5877711" y="1722159"/>
              <a:ext cx="79688" cy="3694835"/>
              <a:chOff x="6133903" y="1788164"/>
              <a:chExt cx="93033" cy="3317629"/>
            </a:xfrm>
          </p:grpSpPr>
          <p:sp>
            <p:nvSpPr>
              <p:cNvPr id="13" name="Rounded Rectangle 14">
                <a:extLst>
                  <a:ext uri="{FF2B5EF4-FFF2-40B4-BE49-F238E27FC236}">
                    <a16:creationId xmlns:a16="http://schemas.microsoft.com/office/drawing/2014/main" id="{2B361CCB-305A-437D-BF20-6F0C1139DB19}"/>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4" name="Rounded Rectangle 15">
                <a:extLst>
                  <a:ext uri="{FF2B5EF4-FFF2-40B4-BE49-F238E27FC236}">
                    <a16:creationId xmlns:a16="http://schemas.microsoft.com/office/drawing/2014/main" id="{D7AB82A2-564E-4D64-9E5F-5F7B611EE93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59F39292-2904-452F-99C8-0F98990BEF1E}"/>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2" name="Rounded Rectangle 35">
              <a:extLst>
                <a:ext uri="{FF2B5EF4-FFF2-40B4-BE49-F238E27FC236}">
                  <a16:creationId xmlns:a16="http://schemas.microsoft.com/office/drawing/2014/main" id="{7646F930-C206-4D91-8068-8A920B48EE24}"/>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21" name="Gruppe 20">
            <a:extLst>
              <a:ext uri="{FF2B5EF4-FFF2-40B4-BE49-F238E27FC236}">
                <a16:creationId xmlns:a16="http://schemas.microsoft.com/office/drawing/2014/main" id="{0F0F0F60-8775-406F-90AB-CAE6BDBAABB1}"/>
              </a:ext>
            </a:extLst>
          </p:cNvPr>
          <p:cNvGrpSpPr/>
          <p:nvPr userDrawn="1"/>
        </p:nvGrpSpPr>
        <p:grpSpPr>
          <a:xfrm>
            <a:off x="4600041" y="1733886"/>
            <a:ext cx="2980614" cy="2971984"/>
            <a:chOff x="3564408" y="1718700"/>
            <a:chExt cx="4686203" cy="4672632"/>
          </a:xfrm>
        </p:grpSpPr>
        <p:sp>
          <p:nvSpPr>
            <p:cNvPr id="27" name="Oval 34">
              <a:extLst>
                <a:ext uri="{FF2B5EF4-FFF2-40B4-BE49-F238E27FC236}">
                  <a16:creationId xmlns:a16="http://schemas.microsoft.com/office/drawing/2014/main" id="{2F0B61A5-681B-4D9B-BE05-A1E404FE2909}"/>
                </a:ext>
              </a:extLst>
            </p:cNvPr>
            <p:cNvSpPr/>
            <p:nvPr/>
          </p:nvSpPr>
          <p:spPr>
            <a:xfrm>
              <a:off x="3564408" y="5543193"/>
              <a:ext cx="4686203" cy="848139"/>
            </a:xfrm>
            <a:prstGeom prst="ellipse">
              <a:avLst/>
            </a:prstGeom>
            <a:solidFill>
              <a:srgbClr val="032133">
                <a:alpha val="29954"/>
              </a:srgb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2" name="Group 4">
              <a:extLst>
                <a:ext uri="{FF2B5EF4-FFF2-40B4-BE49-F238E27FC236}">
                  <a16:creationId xmlns:a16="http://schemas.microsoft.com/office/drawing/2014/main" id="{DA6CEAD9-EAF3-447E-96E9-4EF029C2F424}"/>
                </a:ext>
              </a:extLst>
            </p:cNvPr>
            <p:cNvGrpSpPr/>
            <p:nvPr/>
          </p:nvGrpSpPr>
          <p:grpSpPr>
            <a:xfrm>
              <a:off x="4053694" y="5107136"/>
              <a:ext cx="3723729" cy="1022169"/>
              <a:chOff x="4320125" y="4788167"/>
              <a:chExt cx="3723729" cy="1022169"/>
            </a:xfrm>
          </p:grpSpPr>
          <p:sp>
            <p:nvSpPr>
              <p:cNvPr id="30" name="Oval 5">
                <a:extLst>
                  <a:ext uri="{FF2B5EF4-FFF2-40B4-BE49-F238E27FC236}">
                    <a16:creationId xmlns:a16="http://schemas.microsoft.com/office/drawing/2014/main" id="{2843CB7A-24DF-4514-A20B-3CBE46C18C9E}"/>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1" name="Magnetic Disk 6">
                <a:extLst>
                  <a:ext uri="{FF2B5EF4-FFF2-40B4-BE49-F238E27FC236}">
                    <a16:creationId xmlns:a16="http://schemas.microsoft.com/office/drawing/2014/main" id="{01A4B1D6-CFFF-4F29-BBFC-199FCACD4C00}"/>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2" name="Oval 7">
                <a:extLst>
                  <a:ext uri="{FF2B5EF4-FFF2-40B4-BE49-F238E27FC236}">
                    <a16:creationId xmlns:a16="http://schemas.microsoft.com/office/drawing/2014/main" id="{91FFF5C2-AB07-4F62-9BB8-8F6F0363B04A}"/>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3" name="Oval 8">
                <a:extLst>
                  <a:ext uri="{FF2B5EF4-FFF2-40B4-BE49-F238E27FC236}">
                    <a16:creationId xmlns:a16="http://schemas.microsoft.com/office/drawing/2014/main" id="{A2336607-F2B1-4766-BF4A-D45552F11C79}"/>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4" name="Oval 9">
                <a:extLst>
                  <a:ext uri="{FF2B5EF4-FFF2-40B4-BE49-F238E27FC236}">
                    <a16:creationId xmlns:a16="http://schemas.microsoft.com/office/drawing/2014/main" id="{FEAD6E3D-BC3E-4071-9A5C-6E903327A38C}"/>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5" name="Oval 10">
                <a:extLst>
                  <a:ext uri="{FF2B5EF4-FFF2-40B4-BE49-F238E27FC236}">
                    <a16:creationId xmlns:a16="http://schemas.microsoft.com/office/drawing/2014/main" id="{96957CFE-87CF-4B79-9DFE-A590611918D1}"/>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Chevron 12">
              <a:extLst>
                <a:ext uri="{FF2B5EF4-FFF2-40B4-BE49-F238E27FC236}">
                  <a16:creationId xmlns:a16="http://schemas.microsoft.com/office/drawing/2014/main" id="{C07D467A-11A6-44DC-891A-A4DA67A00D3D}"/>
                </a:ext>
              </a:extLst>
            </p:cNvPr>
            <p:cNvSpPr/>
            <p:nvPr/>
          </p:nvSpPr>
          <p:spPr>
            <a:xfrm rot="5400000">
              <a:off x="5442162" y="1870749"/>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4" name="Group 13">
              <a:extLst>
                <a:ext uri="{FF2B5EF4-FFF2-40B4-BE49-F238E27FC236}">
                  <a16:creationId xmlns:a16="http://schemas.microsoft.com/office/drawing/2014/main" id="{8A57FCFF-5B4E-4552-8A20-7D0D21785183}"/>
                </a:ext>
              </a:extLst>
            </p:cNvPr>
            <p:cNvGrpSpPr/>
            <p:nvPr/>
          </p:nvGrpSpPr>
          <p:grpSpPr>
            <a:xfrm>
              <a:off x="5877729" y="1722160"/>
              <a:ext cx="79660" cy="3694834"/>
              <a:chOff x="6133903" y="1788165"/>
              <a:chExt cx="93000" cy="3317628"/>
            </a:xfrm>
          </p:grpSpPr>
          <p:sp>
            <p:nvSpPr>
              <p:cNvPr id="28" name="Rounded Rectangle 14">
                <a:extLst>
                  <a:ext uri="{FF2B5EF4-FFF2-40B4-BE49-F238E27FC236}">
                    <a16:creationId xmlns:a16="http://schemas.microsoft.com/office/drawing/2014/main" id="{18D770AB-A9DC-4BED-84CA-3E8B98AF3652}"/>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9" name="Rounded Rectangle 15">
                <a:extLst>
                  <a:ext uri="{FF2B5EF4-FFF2-40B4-BE49-F238E27FC236}">
                    <a16:creationId xmlns:a16="http://schemas.microsoft.com/office/drawing/2014/main" id="{6C2E532D-4B32-4C4E-9298-E70146B78B29}"/>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5" name="Heart 31">
              <a:extLst>
                <a:ext uri="{FF2B5EF4-FFF2-40B4-BE49-F238E27FC236}">
                  <a16:creationId xmlns:a16="http://schemas.microsoft.com/office/drawing/2014/main" id="{B04268C1-AD37-4DFA-8F20-2DA87B6BEDCC}"/>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6" name="Rounded Rectangle 35">
              <a:extLst>
                <a:ext uri="{FF2B5EF4-FFF2-40B4-BE49-F238E27FC236}">
                  <a16:creationId xmlns:a16="http://schemas.microsoft.com/office/drawing/2014/main" id="{879B41C5-A281-4C85-B145-3F47606F27D9}"/>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6" name="Pladsholder til tekst 3">
            <a:extLst>
              <a:ext uri="{FF2B5EF4-FFF2-40B4-BE49-F238E27FC236}">
                <a16:creationId xmlns:a16="http://schemas.microsoft.com/office/drawing/2014/main" id="{786E5881-EAD3-480D-97E0-491BA0C90C61}"/>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37" name="Pladsholder til tekst 3">
            <a:extLst>
              <a:ext uri="{FF2B5EF4-FFF2-40B4-BE49-F238E27FC236}">
                <a16:creationId xmlns:a16="http://schemas.microsoft.com/office/drawing/2014/main" id="{6755F0EA-0241-4A43-9C6F-75EA3DF3E886}"/>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grpSp>
        <p:nvGrpSpPr>
          <p:cNvPr id="38" name="Gruppe 37">
            <a:extLst>
              <a:ext uri="{FF2B5EF4-FFF2-40B4-BE49-F238E27FC236}">
                <a16:creationId xmlns:a16="http://schemas.microsoft.com/office/drawing/2014/main" id="{30C11E1F-A992-4143-9B65-3A09C595BBC1}"/>
              </a:ext>
            </a:extLst>
          </p:cNvPr>
          <p:cNvGrpSpPr/>
          <p:nvPr userDrawn="1"/>
        </p:nvGrpSpPr>
        <p:grpSpPr>
          <a:xfrm>
            <a:off x="8463619" y="1749118"/>
            <a:ext cx="3378107" cy="2971983"/>
            <a:chOff x="3264092" y="1718701"/>
            <a:chExt cx="5311152" cy="4672632"/>
          </a:xfrm>
        </p:grpSpPr>
        <p:sp>
          <p:nvSpPr>
            <p:cNvPr id="39" name="Oval 34">
              <a:extLst>
                <a:ext uri="{FF2B5EF4-FFF2-40B4-BE49-F238E27FC236}">
                  <a16:creationId xmlns:a16="http://schemas.microsoft.com/office/drawing/2014/main" id="{E4D223C1-6360-4E73-BB8C-92B1DE470EDC}"/>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40" name="Group 4">
              <a:extLst>
                <a:ext uri="{FF2B5EF4-FFF2-40B4-BE49-F238E27FC236}">
                  <a16:creationId xmlns:a16="http://schemas.microsoft.com/office/drawing/2014/main" id="{2F7124EB-9526-4C63-876C-733F45AE4ED6}"/>
                </a:ext>
              </a:extLst>
            </p:cNvPr>
            <p:cNvGrpSpPr/>
            <p:nvPr/>
          </p:nvGrpSpPr>
          <p:grpSpPr>
            <a:xfrm>
              <a:off x="4053694" y="5107136"/>
              <a:ext cx="3723729" cy="1022169"/>
              <a:chOff x="4320125" y="4788167"/>
              <a:chExt cx="3723729" cy="1022169"/>
            </a:xfrm>
          </p:grpSpPr>
          <p:sp>
            <p:nvSpPr>
              <p:cNvPr id="47" name="Oval 5">
                <a:extLst>
                  <a:ext uri="{FF2B5EF4-FFF2-40B4-BE49-F238E27FC236}">
                    <a16:creationId xmlns:a16="http://schemas.microsoft.com/office/drawing/2014/main" id="{79A17ED5-5DDB-4636-BA20-8D00721BFBF7}"/>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8" name="Magnetic Disk 6">
                <a:extLst>
                  <a:ext uri="{FF2B5EF4-FFF2-40B4-BE49-F238E27FC236}">
                    <a16:creationId xmlns:a16="http://schemas.microsoft.com/office/drawing/2014/main" id="{37297C3B-0850-4570-868C-9C6CC118D686}"/>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9" name="Oval 7">
                <a:extLst>
                  <a:ext uri="{FF2B5EF4-FFF2-40B4-BE49-F238E27FC236}">
                    <a16:creationId xmlns:a16="http://schemas.microsoft.com/office/drawing/2014/main" id="{C448C7A3-CBAA-4ECD-B1CC-67E3C89A72A2}"/>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0" name="Oval 8">
                <a:extLst>
                  <a:ext uri="{FF2B5EF4-FFF2-40B4-BE49-F238E27FC236}">
                    <a16:creationId xmlns:a16="http://schemas.microsoft.com/office/drawing/2014/main" id="{E66359C7-032C-4477-843A-1C9C07394B01}"/>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1" name="Oval 9">
                <a:extLst>
                  <a:ext uri="{FF2B5EF4-FFF2-40B4-BE49-F238E27FC236}">
                    <a16:creationId xmlns:a16="http://schemas.microsoft.com/office/drawing/2014/main" id="{ED5C5CA8-13F4-473C-8FA1-73537E82ECA2}"/>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2" name="Oval 10">
                <a:extLst>
                  <a:ext uri="{FF2B5EF4-FFF2-40B4-BE49-F238E27FC236}">
                    <a16:creationId xmlns:a16="http://schemas.microsoft.com/office/drawing/2014/main" id="{1CF4BB50-F504-4B2B-AEA0-72B13F3A0639}"/>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1" name="Chevron 12">
              <a:extLst>
                <a:ext uri="{FF2B5EF4-FFF2-40B4-BE49-F238E27FC236}">
                  <a16:creationId xmlns:a16="http://schemas.microsoft.com/office/drawing/2014/main" id="{B965312F-88E4-4CCE-BF8B-B5FF14F4401A}"/>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42" name="Group 13">
              <a:extLst>
                <a:ext uri="{FF2B5EF4-FFF2-40B4-BE49-F238E27FC236}">
                  <a16:creationId xmlns:a16="http://schemas.microsoft.com/office/drawing/2014/main" id="{0393EB83-26E0-43D2-B861-7149DD64E021}"/>
                </a:ext>
              </a:extLst>
            </p:cNvPr>
            <p:cNvGrpSpPr/>
            <p:nvPr userDrawn="1"/>
          </p:nvGrpSpPr>
          <p:grpSpPr>
            <a:xfrm>
              <a:off x="5877711" y="1722159"/>
              <a:ext cx="79688" cy="3694835"/>
              <a:chOff x="6133903" y="1788164"/>
              <a:chExt cx="93033" cy="3317629"/>
            </a:xfrm>
          </p:grpSpPr>
          <p:sp>
            <p:nvSpPr>
              <p:cNvPr id="45" name="Rounded Rectangle 14">
                <a:extLst>
                  <a:ext uri="{FF2B5EF4-FFF2-40B4-BE49-F238E27FC236}">
                    <a16:creationId xmlns:a16="http://schemas.microsoft.com/office/drawing/2014/main" id="{D4318CC3-8B38-4C56-B37D-385640F9084B}"/>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Rounded Rectangle 15">
                <a:extLst>
                  <a:ext uri="{FF2B5EF4-FFF2-40B4-BE49-F238E27FC236}">
                    <a16:creationId xmlns:a16="http://schemas.microsoft.com/office/drawing/2014/main" id="{5D3234CB-51B2-4BA9-9C00-0CFE57AF31D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3" name="Heart 31">
              <a:extLst>
                <a:ext uri="{FF2B5EF4-FFF2-40B4-BE49-F238E27FC236}">
                  <a16:creationId xmlns:a16="http://schemas.microsoft.com/office/drawing/2014/main" id="{19813BAC-AA25-48DD-AF3F-100C883EEC4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Rounded Rectangle 35">
              <a:extLst>
                <a:ext uri="{FF2B5EF4-FFF2-40B4-BE49-F238E27FC236}">
                  <a16:creationId xmlns:a16="http://schemas.microsoft.com/office/drawing/2014/main" id="{67DE3A7A-9859-4E9F-BC09-EF8191759E4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3" name="Pladsholder til tekst 3">
            <a:extLst>
              <a:ext uri="{FF2B5EF4-FFF2-40B4-BE49-F238E27FC236}">
                <a16:creationId xmlns:a16="http://schemas.microsoft.com/office/drawing/2014/main" id="{52CE867D-F840-466E-8584-A4C2587E1E5A}"/>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54" name="Pladsholder til tekst 3">
            <a:extLst>
              <a:ext uri="{FF2B5EF4-FFF2-40B4-BE49-F238E27FC236}">
                <a16:creationId xmlns:a16="http://schemas.microsoft.com/office/drawing/2014/main" id="{2116C4D1-C927-4517-B976-D1A0F7E98F1A}"/>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55" name="Pladsholder til tekst 3">
            <a:extLst>
              <a:ext uri="{FF2B5EF4-FFF2-40B4-BE49-F238E27FC236}">
                <a16:creationId xmlns:a16="http://schemas.microsoft.com/office/drawing/2014/main" id="{3C52A065-00D2-421B-B91A-9A7AB6D56DE4}"/>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56" name="Pladsholder til tekst 3">
            <a:extLst>
              <a:ext uri="{FF2B5EF4-FFF2-40B4-BE49-F238E27FC236}">
                <a16:creationId xmlns:a16="http://schemas.microsoft.com/office/drawing/2014/main" id="{319E80AC-8509-4854-A977-537C46F5C8E0}"/>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57" name="Pladsholder til slidenummer 1">
            <a:extLst>
              <a:ext uri="{FF2B5EF4-FFF2-40B4-BE49-F238E27FC236}">
                <a16:creationId xmlns:a16="http://schemas.microsoft.com/office/drawing/2014/main" id="{47F20171-45FB-2CF5-755A-51DC5C24D76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14275824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Milepæl">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391E1E16-9BF9-49E6-AFE9-0C52CCBAE412}"/>
              </a:ext>
            </a:extLst>
          </p:cNvPr>
          <p:cNvPicPr>
            <a:picLocks noChangeAspect="1"/>
          </p:cNvPicPr>
          <p:nvPr userDrawn="1"/>
        </p:nvPicPr>
        <p:blipFill rotWithShape="1">
          <a:blip r:embed="rId2">
            <a:duotone>
              <a:prstClr val="black"/>
              <a:schemeClr val="tx2">
                <a:tint val="45000"/>
                <a:satMod val="400000"/>
              </a:schemeClr>
            </a:duotone>
          </a:blip>
          <a:srcRect b="1672"/>
          <a:stretch/>
        </p:blipFill>
        <p:spPr>
          <a:xfrm>
            <a:off x="2828547" y="2633256"/>
            <a:ext cx="7033053" cy="4224744"/>
          </a:xfrm>
          <a:prstGeom prst="rect">
            <a:avLst/>
          </a:prstGeom>
          <a:effectLst/>
        </p:spPr>
      </p:pic>
      <p:sp>
        <p:nvSpPr>
          <p:cNvPr id="7" name="Title Placeholder 6">
            <a:extLst>
              <a:ext uri="{FF2B5EF4-FFF2-40B4-BE49-F238E27FC236}">
                <a16:creationId xmlns:a16="http://schemas.microsoft.com/office/drawing/2014/main" id="{5C636CCC-2276-421A-9F3A-CE30DE08B249}"/>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slidenummer 1">
            <a:extLst>
              <a:ext uri="{FF2B5EF4-FFF2-40B4-BE49-F238E27FC236}">
                <a16:creationId xmlns:a16="http://schemas.microsoft.com/office/drawing/2014/main" id="{46F7986A-CE7A-9DAF-0B98-579C2F02C3A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35BE2D22-7481-4C3C-877D-4234B08DD695}"/>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98A13C53-9CA9-4C34-99FA-04292C5889FD}"/>
              </a:ext>
            </a:extLst>
          </p:cNvPr>
          <p:cNvSpPr txBox="1"/>
          <p:nvPr userDrawn="1"/>
        </p:nvSpPr>
        <p:spPr>
          <a:xfrm>
            <a:off x="13453366" y="458836"/>
            <a:ext cx="5580592" cy="5570756"/>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(Milepæle)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Dette er et milepælsslide. Her kan du selv vælge antal </a:t>
            </a:r>
            <a:br>
              <a:rPr lang="da-DK" sz="1400" dirty="0">
                <a:latin typeface="Poppins Light" pitchFamily="2" charset="77"/>
                <a:cs typeface="Poppins Light" pitchFamily="2" charset="77"/>
              </a:rPr>
            </a:br>
            <a:r>
              <a:rPr lang="da-DK" sz="1400" dirty="0">
                <a:latin typeface="Poppins Light" pitchFamily="2" charset="77"/>
                <a:cs typeface="Poppins Light" pitchFamily="2" charset="77"/>
              </a:rPr>
              <a:t>af milepæle og placering.</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Poppins Black" pitchFamily="2" charset="77"/>
                <a:cs typeface="Poppins Black" pitchFamily="2" charset="77"/>
              </a:rPr>
              <a:t>&gt;  </a:t>
            </a:r>
            <a:r>
              <a:rPr lang="da-DK" sz="1400" dirty="0">
                <a:latin typeface="Poppins Light" pitchFamily="2" charset="77"/>
                <a:cs typeface="Poppins Light" pitchFamily="2" charset="77"/>
              </a:rPr>
              <a:t>For at ændre placering skal du klikke på milepælen på vejen. Derefter kan du trække milepælen hen til den ønskede destination.</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Poppins Black" pitchFamily="2" charset="77"/>
                <a:cs typeface="Poppins Black" pitchFamily="2" charset="77"/>
              </a:rPr>
              <a:t>&gt;</a:t>
            </a:r>
            <a:r>
              <a:rPr lang="da-DK" sz="1400" dirty="0">
                <a:latin typeface="Poppins Light" pitchFamily="2" charset="77"/>
                <a:cs typeface="Poppins Light" pitchFamily="2" charset="77"/>
              </a:rPr>
              <a:t> Det anbefales at skrive tekstbokse ud for hver milepæl.</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20430069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 Agenda + sidetal (lyserød)">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lvl="0"/>
            <a:r>
              <a:rPr lang="da-DK" dirty="0"/>
              <a:t>Her kan der stå et punkt</a:t>
            </a:r>
          </a:p>
          <a:p>
            <a:pPr lvl="0"/>
            <a:r>
              <a:rPr lang="da-DK" dirty="0"/>
              <a:t>Her kan der stå et punkt</a:t>
            </a:r>
          </a:p>
        </p:txBody>
      </p:sp>
      <p:sp>
        <p:nvSpPr>
          <p:cNvPr id="5" name="Picture Placeholder 7">
            <a:extLst>
              <a:ext uri="{FF2B5EF4-FFF2-40B4-BE49-F238E27FC236}">
                <a16:creationId xmlns:a16="http://schemas.microsoft.com/office/drawing/2014/main" id="{6C612D47-BDC0-4ED6-AC3D-3410D3927587}"/>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spcBef>
                <a:spcPts val="0"/>
              </a:spcBef>
              <a:buNone/>
              <a:defRPr sz="1200" b="0" i="0">
                <a:solidFill>
                  <a:schemeClr val="tx1"/>
                </a:solidFill>
                <a:latin typeface="Poppins Light" pitchFamily="2" charset="77"/>
                <a:cs typeface="Poppins Light" pitchFamily="2" charset="77"/>
              </a:defRPr>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Tree>
    <p:extLst>
      <p:ext uri="{BB962C8B-B14F-4D97-AF65-F5344CB8AC3E}">
        <p14:creationId xmlns:p14="http://schemas.microsoft.com/office/powerpoint/2010/main" val="177730161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A. Danmarkskort">
    <p:spTree>
      <p:nvGrpSpPr>
        <p:cNvPr id="1" name=""/>
        <p:cNvGrpSpPr/>
        <p:nvPr/>
      </p:nvGrpSpPr>
      <p:grpSpPr>
        <a:xfrm>
          <a:off x="0" y="0"/>
          <a:ext cx="0" cy="0"/>
          <a:chOff x="0" y="0"/>
          <a:chExt cx="0" cy="0"/>
        </a:xfrm>
      </p:grpSpPr>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5" name="Rektangel 24">
            <a:extLst>
              <a:ext uri="{FF2B5EF4-FFF2-40B4-BE49-F238E27FC236}">
                <a16:creationId xmlns:a16="http://schemas.microsoft.com/office/drawing/2014/main" id="{F23BF77F-AB01-4FAD-8C54-F0E337A9355B}"/>
              </a:ext>
            </a:extLst>
          </p:cNvPr>
          <p:cNvSpPr/>
          <p:nvPr userDrawn="1"/>
        </p:nvSpPr>
        <p:spPr>
          <a:xfrm>
            <a:off x="4403725" y="0"/>
            <a:ext cx="778827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8" name="Billede 27" descr="Et billede, der indeholder tekst, silhuet&#10;&#10;Automatisk genereret beskrivelse">
            <a:extLst>
              <a:ext uri="{FF2B5EF4-FFF2-40B4-BE49-F238E27FC236}">
                <a16:creationId xmlns:a16="http://schemas.microsoft.com/office/drawing/2014/main" id="{AEBDFEBE-52DE-4153-AB42-5B7D5BC5740C}"/>
              </a:ext>
            </a:extLst>
          </p:cNvPr>
          <p:cNvPicPr>
            <a:picLocks noChangeAspect="1"/>
          </p:cNvPicPr>
          <p:nvPr userDrawn="1"/>
        </p:nvPicPr>
        <p:blipFill>
          <a:blip r:embed="rId2"/>
          <a:stretch>
            <a:fillRect/>
          </a:stretch>
        </p:blipFill>
        <p:spPr>
          <a:xfrm>
            <a:off x="5793124" y="1012903"/>
            <a:ext cx="4541419" cy="5432457"/>
          </a:xfrm>
          <a:prstGeom prst="rect">
            <a:avLst/>
          </a:prstGeom>
          <a:effectLst>
            <a:outerShdw blurRad="50800" dist="38100" dir="2700000" algn="tl" rotWithShape="0">
              <a:prstClr val="black">
                <a:alpha val="9678"/>
              </a:prstClr>
            </a:outerShdw>
          </a:effectLst>
        </p:spPr>
      </p:pic>
      <p:sp>
        <p:nvSpPr>
          <p:cNvPr id="29" name="Pladsholder til tekst 12">
            <a:extLst>
              <a:ext uri="{FF2B5EF4-FFF2-40B4-BE49-F238E27FC236}">
                <a16:creationId xmlns:a16="http://schemas.microsoft.com/office/drawing/2014/main" id="{C43148C0-50B7-4C8C-A19F-4E73D1EEAD3E}"/>
              </a:ext>
            </a:extLst>
          </p:cNvPr>
          <p:cNvSpPr>
            <a:spLocks noGrp="1"/>
          </p:cNvSpPr>
          <p:nvPr>
            <p:ph type="body" sz="quarter" idx="11" hasCustomPrompt="1"/>
          </p:nvPr>
        </p:nvSpPr>
        <p:spPr>
          <a:xfrm>
            <a:off x="10895610" y="6008914"/>
            <a:ext cx="772515" cy="255361"/>
          </a:xfrm>
        </p:spPr>
        <p:txBody>
          <a:bodyPr/>
          <a:lstStyle>
            <a:lvl1pPr marL="0" indent="0">
              <a:buFontTx/>
              <a:buNone/>
              <a:defRPr sz="700">
                <a:solidFill>
                  <a:schemeClr val="bg1"/>
                </a:solidFill>
              </a:defRPr>
            </a:lvl1pPr>
          </a:lstStyle>
          <a:p>
            <a:pPr lvl="0"/>
            <a:r>
              <a:rPr lang="da-DK" dirty="0"/>
              <a:t>Indsæt navn på de røde ikoner</a:t>
            </a:r>
          </a:p>
        </p:txBody>
      </p:sp>
      <p:grpSp>
        <p:nvGrpSpPr>
          <p:cNvPr id="30" name="Gruppe 29">
            <a:extLst>
              <a:ext uri="{FF2B5EF4-FFF2-40B4-BE49-F238E27FC236}">
                <a16:creationId xmlns:a16="http://schemas.microsoft.com/office/drawing/2014/main" id="{A2DA2FC9-5450-4587-A766-C9A78FBCE83F}"/>
              </a:ext>
            </a:extLst>
          </p:cNvPr>
          <p:cNvGrpSpPr/>
          <p:nvPr userDrawn="1"/>
        </p:nvGrpSpPr>
        <p:grpSpPr>
          <a:xfrm>
            <a:off x="10611617" y="5969099"/>
            <a:ext cx="179299" cy="295175"/>
            <a:chOff x="3191792" y="3209022"/>
            <a:chExt cx="219977" cy="362142"/>
          </a:xfrm>
        </p:grpSpPr>
        <p:sp>
          <p:nvSpPr>
            <p:cNvPr id="31" name="Ellipse 30">
              <a:extLst>
                <a:ext uri="{FF2B5EF4-FFF2-40B4-BE49-F238E27FC236}">
                  <a16:creationId xmlns:a16="http://schemas.microsoft.com/office/drawing/2014/main" id="{BAE7E57B-E971-441C-88A1-D6ADBE79EC7A}"/>
                </a:ext>
              </a:extLst>
            </p:cNvPr>
            <p:cNvSpPr/>
            <p:nvPr/>
          </p:nvSpPr>
          <p:spPr>
            <a:xfrm flipV="1">
              <a:off x="3244770" y="3525445"/>
              <a:ext cx="114022"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2" name="Gruppe 31">
              <a:extLst>
                <a:ext uri="{FF2B5EF4-FFF2-40B4-BE49-F238E27FC236}">
                  <a16:creationId xmlns:a16="http://schemas.microsoft.com/office/drawing/2014/main" id="{CD3032F5-68A9-4E30-AAA9-4E3B3CF8A093}"/>
                </a:ext>
              </a:extLst>
            </p:cNvPr>
            <p:cNvGrpSpPr/>
            <p:nvPr/>
          </p:nvGrpSpPr>
          <p:grpSpPr>
            <a:xfrm>
              <a:off x="3191792" y="3209022"/>
              <a:ext cx="219977" cy="219978"/>
              <a:chOff x="1491794" y="2842103"/>
              <a:chExt cx="665167" cy="665170"/>
            </a:xfrm>
          </p:grpSpPr>
          <p:sp>
            <p:nvSpPr>
              <p:cNvPr id="33" name="Teardrop 175">
                <a:extLst>
                  <a:ext uri="{FF2B5EF4-FFF2-40B4-BE49-F238E27FC236}">
                    <a16:creationId xmlns:a16="http://schemas.microsoft.com/office/drawing/2014/main" id="{35989B52-0F0E-492A-90AF-EE5ACFD607E3}"/>
                  </a:ext>
                </a:extLst>
              </p:cNvPr>
              <p:cNvSpPr/>
              <p:nvPr/>
            </p:nvSpPr>
            <p:spPr>
              <a:xfrm rot="8107125">
                <a:off x="1491794" y="2842103"/>
                <a:ext cx="665167" cy="665170"/>
              </a:xfrm>
              <a:prstGeom prst="teardrop">
                <a:avLst>
                  <a:gd name="adj" fmla="val 149536"/>
                </a:avLst>
              </a:prstGeom>
              <a:solidFill>
                <a:srgbClr val="D74C44"/>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200" dirty="0">
                  <a:solidFill>
                    <a:srgbClr val="FFFFFF"/>
                  </a:solidFill>
                </a:endParaRPr>
              </a:p>
            </p:txBody>
          </p:sp>
          <p:sp>
            <p:nvSpPr>
              <p:cNvPr id="34" name="Oval 183">
                <a:extLst>
                  <a:ext uri="{FF2B5EF4-FFF2-40B4-BE49-F238E27FC236}">
                    <a16:creationId xmlns:a16="http://schemas.microsoft.com/office/drawing/2014/main" id="{2F406EC8-F263-4A91-A6A9-FA14ED1C84CC}"/>
                  </a:ext>
                </a:extLst>
              </p:cNvPr>
              <p:cNvSpPr/>
              <p:nvPr/>
            </p:nvSpPr>
            <p:spPr>
              <a:xfrm>
                <a:off x="1684184" y="3034498"/>
                <a:ext cx="280377" cy="280378"/>
              </a:xfrm>
              <a:prstGeom prst="ellipse">
                <a:avLst/>
              </a:prstGeom>
              <a:solidFill>
                <a:srgbClr val="F6FBFF"/>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800" b="1" i="0" dirty="0">
                  <a:solidFill>
                    <a:schemeClr val="bg2"/>
                  </a:solidFill>
                  <a:latin typeface="Poppins SemiBold" pitchFamily="2" charset="77"/>
                  <a:cs typeface="Poppins SemiBold" pitchFamily="2" charset="77"/>
                </a:endParaRPr>
              </a:p>
            </p:txBody>
          </p:sp>
        </p:grpSp>
      </p:grpSp>
      <p:grpSp>
        <p:nvGrpSpPr>
          <p:cNvPr id="37" name="Gruppe 36">
            <a:extLst>
              <a:ext uri="{FF2B5EF4-FFF2-40B4-BE49-F238E27FC236}">
                <a16:creationId xmlns:a16="http://schemas.microsoft.com/office/drawing/2014/main" id="{3D5C5EAC-8F46-4B5F-97E3-6F95636EC2B7}"/>
              </a:ext>
            </a:extLst>
          </p:cNvPr>
          <p:cNvGrpSpPr/>
          <p:nvPr userDrawn="1"/>
        </p:nvGrpSpPr>
        <p:grpSpPr>
          <a:xfrm rot="10800000">
            <a:off x="3708400" y="0"/>
            <a:ext cx="1059308" cy="6858000"/>
            <a:chOff x="4223362" y="0"/>
            <a:chExt cx="1059308" cy="6858000"/>
          </a:xfrm>
          <a:solidFill>
            <a:schemeClr val="bg1"/>
          </a:solidFill>
        </p:grpSpPr>
        <p:sp>
          <p:nvSpPr>
            <p:cNvPr id="38" name="Rektangel 37">
              <a:extLst>
                <a:ext uri="{FF2B5EF4-FFF2-40B4-BE49-F238E27FC236}">
                  <a16:creationId xmlns:a16="http://schemas.microsoft.com/office/drawing/2014/main" id="{BF107978-E62E-473C-B9F6-6C17F5DB3295}"/>
                </a:ext>
              </a:extLst>
            </p:cNvPr>
            <p:cNvSpPr/>
            <p:nvPr userDrawn="1"/>
          </p:nvSpPr>
          <p:spPr>
            <a:xfrm>
              <a:off x="458734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Triangle 5">
              <a:extLst>
                <a:ext uri="{FF2B5EF4-FFF2-40B4-BE49-F238E27FC236}">
                  <a16:creationId xmlns:a16="http://schemas.microsoft.com/office/drawing/2014/main" id="{BA7493FC-2B1D-426B-BD9D-2B34C9D10DFA}"/>
                </a:ext>
              </a:extLst>
            </p:cNvPr>
            <p:cNvSpPr/>
            <p:nvPr userDrawn="1"/>
          </p:nvSpPr>
          <p:spPr>
            <a:xfrm rot="16200000">
              <a:off x="387485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40" name="Pladsholder til tekst 6">
            <a:extLst>
              <a:ext uri="{FF2B5EF4-FFF2-40B4-BE49-F238E27FC236}">
                <a16:creationId xmlns:a16="http://schemas.microsoft.com/office/drawing/2014/main" id="{AC970844-1D29-422C-9AEF-B5135DD8DD8A}"/>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400"/>
            </a:lvl1pPr>
          </a:lstStyle>
          <a:p>
            <a:pPr lvl="0"/>
            <a:r>
              <a:rPr lang="da-DK" dirty="0"/>
              <a:t>Her kan der skrives en forklarende tekst</a:t>
            </a:r>
          </a:p>
          <a:p>
            <a:pPr lvl="0"/>
            <a:endParaRPr lang="da-DK" dirty="0"/>
          </a:p>
        </p:txBody>
      </p:sp>
      <p:sp>
        <p:nvSpPr>
          <p:cNvPr id="41" name="Title Placeholder 6">
            <a:extLst>
              <a:ext uri="{FF2B5EF4-FFF2-40B4-BE49-F238E27FC236}">
                <a16:creationId xmlns:a16="http://schemas.microsoft.com/office/drawing/2014/main" id="{45C3A60A-EDE4-4883-A59F-697D9DFC86A9}"/>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FDEDAB58-BDE9-E614-2D6F-2876FC505A4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3" name="Rektangel 2">
            <a:extLst>
              <a:ext uri="{FF2B5EF4-FFF2-40B4-BE49-F238E27FC236}">
                <a16:creationId xmlns:a16="http://schemas.microsoft.com/office/drawing/2014/main" id="{F379B9D7-3DA5-48FD-9D12-4477E5E2D6FD}"/>
              </a:ext>
            </a:extLst>
          </p:cNvPr>
          <p:cNvSpPr/>
          <p:nvPr userDrawn="1"/>
        </p:nvSpPr>
        <p:spPr>
          <a:xfrm>
            <a:off x="9496425" y="2362200"/>
            <a:ext cx="1060150"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5" name="Billede 34">
            <a:extLst>
              <a:ext uri="{FF2B5EF4-FFF2-40B4-BE49-F238E27FC236}">
                <a16:creationId xmlns:a16="http://schemas.microsoft.com/office/drawing/2014/main" id="{21B22AB0-17E6-448F-8918-54770A42A7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72056" y="2787905"/>
            <a:ext cx="1445144" cy="1861821"/>
          </a:xfrm>
          <a:prstGeom prst="rect">
            <a:avLst/>
          </a:prstGeom>
        </p:spPr>
      </p:pic>
      <p:sp>
        <p:nvSpPr>
          <p:cNvPr id="4" name="Rektangel 3">
            <a:extLst>
              <a:ext uri="{FF2B5EF4-FFF2-40B4-BE49-F238E27FC236}">
                <a16:creationId xmlns:a16="http://schemas.microsoft.com/office/drawing/2014/main" id="{32BA73BC-9390-4E2C-B520-F27B9CFB1FFD}"/>
              </a:ext>
            </a:extLst>
          </p:cNvPr>
          <p:cNvSpPr/>
          <p:nvPr userDrawn="1"/>
        </p:nvSpPr>
        <p:spPr>
          <a:xfrm>
            <a:off x="9919609" y="2765479"/>
            <a:ext cx="787504" cy="658896"/>
          </a:xfrm>
          <a:prstGeom prst="rect">
            <a:avLst/>
          </a:prstGeom>
          <a:noFill/>
          <a:ln w="1270">
            <a:solidFill>
              <a:schemeClr val="bg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3" name="Rektangel 42">
            <a:extLst>
              <a:ext uri="{FF2B5EF4-FFF2-40B4-BE49-F238E27FC236}">
                <a16:creationId xmlns:a16="http://schemas.microsoft.com/office/drawing/2014/main" id="{95CAC150-A44D-4757-ACDE-52468BD0900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kstfelt 43">
            <a:extLst>
              <a:ext uri="{FF2B5EF4-FFF2-40B4-BE49-F238E27FC236}">
                <a16:creationId xmlns:a16="http://schemas.microsoft.com/office/drawing/2014/main" id="{CD53BFB1-6135-46F9-8203-29ED72D6EB06}"/>
              </a:ext>
            </a:extLst>
          </p:cNvPr>
          <p:cNvSpPr txBox="1"/>
          <p:nvPr userDrawn="1"/>
        </p:nvSpPr>
        <p:spPr>
          <a:xfrm>
            <a:off x="13453366" y="458836"/>
            <a:ext cx="5580592" cy="5647700"/>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(Danmarkskort)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mj-lt"/>
                <a:cs typeface="Poppins Light" pitchFamily="2" charset="77"/>
              </a:rPr>
              <a:t>På dette slide kan du selv vælge placering af de røde ikoner. </a:t>
            </a:r>
            <a:br>
              <a:rPr lang="da-DK" sz="1400" dirty="0">
                <a:latin typeface="+mj-lt"/>
                <a:cs typeface="Poppins Light" pitchFamily="2" charset="77"/>
              </a:rPr>
            </a:br>
            <a:br>
              <a:rPr lang="da-DK" sz="1400" dirty="0">
                <a:latin typeface="Poppins Light" pitchFamily="2" charset="77"/>
                <a:cs typeface="Poppins Light" pitchFamily="2" charset="77"/>
              </a:rPr>
            </a:br>
            <a:r>
              <a:rPr lang="da-DK" sz="1400" b="1" dirty="0">
                <a:latin typeface="Poppins Black" pitchFamily="2" charset="77"/>
                <a:cs typeface="Poppins Black" pitchFamily="2" charset="77"/>
              </a:rPr>
              <a:t>&gt;  </a:t>
            </a:r>
            <a:r>
              <a:rPr lang="da-DK" sz="1400" dirty="0">
                <a:latin typeface="Poppins Light" pitchFamily="2" charset="77"/>
                <a:cs typeface="Poppins Light" pitchFamily="2" charset="77"/>
              </a:rPr>
              <a:t>Dette gøres ved at klikke på et af nedenstående ikoner. Derefter kan du trække ikonet hen på kortet.</a:t>
            </a:r>
            <a:br>
              <a:rPr lang="da-DK" sz="1400" dirty="0">
                <a:latin typeface="Poppins" pitchFamily="2" charset="77"/>
                <a:cs typeface="Poppins" pitchFamily="2" charset="77"/>
              </a:rPr>
            </a:br>
            <a:r>
              <a:rPr lang="da-DK" sz="1400" kern="1200" dirty="0">
                <a:solidFill>
                  <a:schemeClr val="tx1"/>
                </a:solidFill>
                <a:latin typeface="+mj-lt"/>
                <a:ea typeface="+mn-ea"/>
                <a:cs typeface="Poppins Light" pitchFamily="2" charset="77"/>
              </a:rPr>
              <a:t>OBS: </a:t>
            </a:r>
            <a:r>
              <a:rPr lang="da-DK" sz="1400" dirty="0">
                <a:latin typeface="Poppins Light" pitchFamily="2" charset="77"/>
                <a:cs typeface="Poppins Light" pitchFamily="2" charset="77"/>
              </a:rPr>
              <a:t>Husk at skrive, hvad de røde ikoner står for i boksen i højre hjørne</a:t>
            </a:r>
            <a:r>
              <a:rPr lang="da-DK" sz="1400" i="0" u="none" kern="1200" dirty="0">
                <a:solidFill>
                  <a:schemeClr val="tx1"/>
                </a:solidFill>
                <a:latin typeface="+mn-lt"/>
                <a:ea typeface="+mn-ea"/>
                <a:cs typeface="Poppins Light" pitchFamily="2" charset="77"/>
              </a:rPr>
              <a:t>.</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73315589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B. Danmarkskort (regioner)">
    <p:spTree>
      <p:nvGrpSpPr>
        <p:cNvPr id="1" name=""/>
        <p:cNvGrpSpPr/>
        <p:nvPr/>
      </p:nvGrpSpPr>
      <p:grpSpPr>
        <a:xfrm>
          <a:off x="0" y="0"/>
          <a:ext cx="0" cy="0"/>
          <a:chOff x="0" y="0"/>
          <a:chExt cx="0" cy="0"/>
        </a:xfrm>
      </p:grpSpPr>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5" name="Rektangel 24">
            <a:extLst>
              <a:ext uri="{FF2B5EF4-FFF2-40B4-BE49-F238E27FC236}">
                <a16:creationId xmlns:a16="http://schemas.microsoft.com/office/drawing/2014/main" id="{F23BF77F-AB01-4FAD-8C54-F0E337A9355B}"/>
              </a:ext>
            </a:extLst>
          </p:cNvPr>
          <p:cNvSpPr/>
          <p:nvPr userDrawn="1"/>
        </p:nvSpPr>
        <p:spPr>
          <a:xfrm>
            <a:off x="4403725" y="0"/>
            <a:ext cx="778827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7" name="Gruppe 36">
            <a:extLst>
              <a:ext uri="{FF2B5EF4-FFF2-40B4-BE49-F238E27FC236}">
                <a16:creationId xmlns:a16="http://schemas.microsoft.com/office/drawing/2014/main" id="{3D5C5EAC-8F46-4B5F-97E3-6F95636EC2B7}"/>
              </a:ext>
            </a:extLst>
          </p:cNvPr>
          <p:cNvGrpSpPr/>
          <p:nvPr userDrawn="1"/>
        </p:nvGrpSpPr>
        <p:grpSpPr>
          <a:xfrm rot="10800000">
            <a:off x="3708400" y="0"/>
            <a:ext cx="1059308" cy="6858000"/>
            <a:chOff x="4223362" y="0"/>
            <a:chExt cx="1059308" cy="6858000"/>
          </a:xfrm>
          <a:solidFill>
            <a:schemeClr val="bg1"/>
          </a:solidFill>
        </p:grpSpPr>
        <p:sp>
          <p:nvSpPr>
            <p:cNvPr id="38" name="Rektangel 37">
              <a:extLst>
                <a:ext uri="{FF2B5EF4-FFF2-40B4-BE49-F238E27FC236}">
                  <a16:creationId xmlns:a16="http://schemas.microsoft.com/office/drawing/2014/main" id="{BF107978-E62E-473C-B9F6-6C17F5DB3295}"/>
                </a:ext>
              </a:extLst>
            </p:cNvPr>
            <p:cNvSpPr/>
            <p:nvPr userDrawn="1"/>
          </p:nvSpPr>
          <p:spPr>
            <a:xfrm>
              <a:off x="458734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Triangle 5">
              <a:extLst>
                <a:ext uri="{FF2B5EF4-FFF2-40B4-BE49-F238E27FC236}">
                  <a16:creationId xmlns:a16="http://schemas.microsoft.com/office/drawing/2014/main" id="{BA7493FC-2B1D-426B-BD9D-2B34C9D10DFA}"/>
                </a:ext>
              </a:extLst>
            </p:cNvPr>
            <p:cNvSpPr/>
            <p:nvPr userDrawn="1"/>
          </p:nvSpPr>
          <p:spPr>
            <a:xfrm rot="16200000">
              <a:off x="387485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40" name="Pladsholder til tekst 6">
            <a:extLst>
              <a:ext uri="{FF2B5EF4-FFF2-40B4-BE49-F238E27FC236}">
                <a16:creationId xmlns:a16="http://schemas.microsoft.com/office/drawing/2014/main" id="{AC970844-1D29-422C-9AEF-B5135DD8DD8A}"/>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400"/>
            </a:lvl1pPr>
          </a:lstStyle>
          <a:p>
            <a:pPr lvl="0"/>
            <a:r>
              <a:rPr lang="da-DK" dirty="0"/>
              <a:t>Her kan der skrives en forklarende tekst</a:t>
            </a:r>
          </a:p>
          <a:p>
            <a:pPr lvl="0"/>
            <a:endParaRPr lang="da-DK" dirty="0"/>
          </a:p>
        </p:txBody>
      </p:sp>
      <p:sp>
        <p:nvSpPr>
          <p:cNvPr id="41" name="Title Placeholder 6">
            <a:extLst>
              <a:ext uri="{FF2B5EF4-FFF2-40B4-BE49-F238E27FC236}">
                <a16:creationId xmlns:a16="http://schemas.microsoft.com/office/drawing/2014/main" id="{45C3A60A-EDE4-4883-A59F-697D9DFC86A9}"/>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D87804E0-6D49-D1FB-9CF4-5CF3DB547F9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6" name="Rektangel 15">
            <a:extLst>
              <a:ext uri="{FF2B5EF4-FFF2-40B4-BE49-F238E27FC236}">
                <a16:creationId xmlns:a16="http://schemas.microsoft.com/office/drawing/2014/main" id="{99781A5B-9784-4EC6-B08A-1D87D2ABF79C}"/>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Tekstfelt 16">
            <a:extLst>
              <a:ext uri="{FF2B5EF4-FFF2-40B4-BE49-F238E27FC236}">
                <a16:creationId xmlns:a16="http://schemas.microsoft.com/office/drawing/2014/main" id="{FDE77DE0-E096-48B1-BDA9-A2AF4D8ECAED}"/>
              </a:ext>
            </a:extLst>
          </p:cNvPr>
          <p:cNvSpPr txBox="1"/>
          <p:nvPr userDrawn="1"/>
        </p:nvSpPr>
        <p:spPr>
          <a:xfrm>
            <a:off x="13453366" y="458836"/>
            <a:ext cx="5580592" cy="677108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(Danmarkskort / regioner)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mn-lt"/>
                <a:cs typeface="Poppins Light" pitchFamily="2" charset="77"/>
              </a:rPr>
              <a:t>På dette slide kan du farvelægge de forskellige regioner. </a:t>
            </a:r>
            <a:br>
              <a:rPr lang="da-DK" sz="1400" dirty="0">
                <a:latin typeface="+mn-lt"/>
                <a:cs typeface="Poppins Light" pitchFamily="2" charset="77"/>
              </a:rPr>
            </a:br>
            <a:endParaRPr lang="da-DK" sz="1400" dirty="0">
              <a:latin typeface="+mn-lt"/>
              <a:cs typeface="Poppins Light" pitchFamily="2" charset="77"/>
            </a:endParaRPr>
          </a:p>
          <a:p>
            <a:pPr>
              <a:lnSpc>
                <a:spcPct val="150000"/>
              </a:lnSpc>
              <a:spcBef>
                <a:spcPts val="600"/>
              </a:spcBef>
            </a:pPr>
            <a:r>
              <a:rPr lang="da-DK" sz="1400" dirty="0">
                <a:latin typeface="+mj-lt"/>
                <a:cs typeface="Poppins Light" pitchFamily="2" charset="77"/>
              </a:rPr>
              <a:t>Dette gøres ved at:</a:t>
            </a:r>
            <a:br>
              <a:rPr lang="da-DK" sz="1400" dirty="0">
                <a:latin typeface="+mn-lt"/>
                <a:cs typeface="Poppins Light" pitchFamily="2" charset="77"/>
              </a:rPr>
            </a:br>
            <a:r>
              <a:rPr lang="da-DK" sz="1400" dirty="0">
                <a:latin typeface="+mj-lt"/>
                <a:cs typeface="Poppins Light" pitchFamily="2" charset="77"/>
              </a:rPr>
              <a:t>1. </a:t>
            </a:r>
            <a:r>
              <a:rPr lang="da-DK" sz="1400" dirty="0">
                <a:latin typeface="+mn-lt"/>
                <a:cs typeface="Poppins Light" pitchFamily="2" charset="77"/>
              </a:rPr>
              <a:t>Tryk på den ønskede region.</a:t>
            </a:r>
            <a:br>
              <a:rPr lang="da-DK" sz="1400" dirty="0">
                <a:latin typeface="+mn-lt"/>
                <a:cs typeface="Poppins Light" pitchFamily="2" charset="77"/>
              </a:rPr>
            </a:br>
            <a:r>
              <a:rPr lang="da-DK" sz="1400" dirty="0">
                <a:latin typeface="+mj-lt"/>
                <a:cs typeface="Poppins Light" pitchFamily="2" charset="77"/>
              </a:rPr>
              <a:t>2. </a:t>
            </a:r>
            <a:r>
              <a:rPr lang="da-DK" sz="1400" dirty="0">
                <a:latin typeface="+mn-lt"/>
                <a:cs typeface="Poppins Light" pitchFamily="2" charset="77"/>
              </a:rPr>
              <a:t>Tryk derefter på</a:t>
            </a:r>
            <a:r>
              <a:rPr lang="da-DK" sz="1400" dirty="0">
                <a:latin typeface="+mn-lt"/>
                <a:cs typeface="Poppins ExtraBold" panose="00000900000000000000" pitchFamily="2" charset="0"/>
              </a:rPr>
              <a:t> </a:t>
            </a:r>
            <a:r>
              <a:rPr lang="da-DK" sz="1400" dirty="0">
                <a:latin typeface="+mj-lt"/>
                <a:cs typeface="Poppins ExtraBold" panose="00000900000000000000" pitchFamily="2" charset="0"/>
              </a:rPr>
              <a:t>‘</a:t>
            </a:r>
            <a:r>
              <a:rPr lang="da-DK" sz="1400" b="1" kern="1200" dirty="0">
                <a:solidFill>
                  <a:schemeClr val="tx1"/>
                </a:solidFill>
                <a:latin typeface="+mj-lt"/>
                <a:ea typeface="+mn-ea"/>
                <a:cs typeface="Poppins Light" pitchFamily="2" charset="77"/>
              </a:rPr>
              <a:t>Formater’</a:t>
            </a:r>
            <a:r>
              <a:rPr lang="da-DK" sz="1400" dirty="0">
                <a:latin typeface="+mj-lt"/>
                <a:cs typeface="Poppins Light" pitchFamily="2" charset="77"/>
              </a:rPr>
              <a:t> </a:t>
            </a:r>
            <a:r>
              <a:rPr lang="da-DK" sz="1400" dirty="0">
                <a:latin typeface="+mn-lt"/>
                <a:cs typeface="Poppins Light" pitchFamily="2" charset="77"/>
              </a:rPr>
              <a:t>i den røde menulinje.</a:t>
            </a:r>
            <a:br>
              <a:rPr lang="da-DK" sz="1400" dirty="0">
                <a:latin typeface="+mn-lt"/>
                <a:cs typeface="Poppins Light" pitchFamily="2" charset="77"/>
              </a:rPr>
            </a:br>
            <a:r>
              <a:rPr lang="da-DK" sz="1400" dirty="0">
                <a:latin typeface="+mj-lt"/>
                <a:cs typeface="Poppins Light" pitchFamily="2" charset="77"/>
              </a:rPr>
              <a:t>3. </a:t>
            </a:r>
            <a:r>
              <a:rPr lang="da-DK" sz="1400" dirty="0">
                <a:latin typeface="+mn-lt"/>
                <a:cs typeface="Poppins Light" pitchFamily="2" charset="77"/>
              </a:rPr>
              <a:t>Tryk på </a:t>
            </a:r>
            <a:r>
              <a:rPr lang="da-DK" sz="1400" kern="1200" dirty="0">
                <a:solidFill>
                  <a:schemeClr val="tx1"/>
                </a:solidFill>
                <a:latin typeface="+mn-lt"/>
                <a:ea typeface="+mn-ea"/>
                <a:cs typeface="Poppins Light" pitchFamily="2" charset="77"/>
              </a:rPr>
              <a:t>’Farve’</a:t>
            </a:r>
            <a:r>
              <a:rPr lang="da-DK" sz="1400" dirty="0">
                <a:latin typeface="+mn-lt"/>
                <a:cs typeface="Poppins Light" pitchFamily="2" charset="77"/>
              </a:rPr>
              <a:t> i venstre side af den grå menulinje.</a:t>
            </a:r>
            <a:br>
              <a:rPr lang="da-DK" sz="1400" dirty="0">
                <a:latin typeface="+mn-lt"/>
                <a:cs typeface="Poppins Light" pitchFamily="2" charset="77"/>
              </a:rPr>
            </a:br>
            <a:r>
              <a:rPr lang="da-DK" sz="1400" dirty="0">
                <a:latin typeface="+mj-lt"/>
                <a:cs typeface="Poppins Light" pitchFamily="2" charset="77"/>
              </a:rPr>
              <a:t>4.  </a:t>
            </a:r>
            <a:r>
              <a:rPr lang="da-DK" sz="1400" dirty="0">
                <a:latin typeface="+mn-lt"/>
                <a:cs typeface="Poppins Light" pitchFamily="2" charset="77"/>
              </a:rPr>
              <a:t>Tryk på </a:t>
            </a:r>
            <a:r>
              <a:rPr lang="da-DK" sz="1400" dirty="0">
                <a:latin typeface="+mn-lt"/>
                <a:cs typeface="Poppins ExtraBold" panose="00000900000000000000" pitchFamily="2" charset="0"/>
              </a:rPr>
              <a:t>‘Flere varianter’ </a:t>
            </a:r>
            <a:r>
              <a:rPr lang="da-DK" sz="1400" dirty="0">
                <a:latin typeface="+mn-lt"/>
                <a:cs typeface="Poppins Light" pitchFamily="2" charset="77"/>
              </a:rPr>
              <a:t>og vælg derefter en af farverne fra </a:t>
            </a:r>
            <a:r>
              <a:rPr lang="da-DK" sz="1400" dirty="0" err="1">
                <a:latin typeface="+mn-lt"/>
                <a:cs typeface="Poppins Light" pitchFamily="2" charset="77"/>
              </a:rPr>
              <a:t>SUM’s</a:t>
            </a:r>
            <a:r>
              <a:rPr lang="da-DK" sz="1400" dirty="0">
                <a:latin typeface="+mn-lt"/>
                <a:cs typeface="Poppins Light" pitchFamily="2" charset="77"/>
              </a:rPr>
              <a:t> farvepalette. </a:t>
            </a:r>
          </a:p>
          <a:p>
            <a:pPr>
              <a:lnSpc>
                <a:spcPct val="150000"/>
              </a:lnSpc>
              <a:spcBef>
                <a:spcPts val="600"/>
              </a:spcBef>
            </a:pPr>
            <a:br>
              <a:rPr lang="da-DK" sz="1400" dirty="0">
                <a:latin typeface="+mn-lt"/>
                <a:cs typeface="Poppins Light" pitchFamily="2" charset="77"/>
              </a:rPr>
            </a:br>
            <a:r>
              <a:rPr lang="da-DK" sz="1400" i="0" u="none" kern="1200" dirty="0">
                <a:solidFill>
                  <a:schemeClr val="tx1"/>
                </a:solidFill>
                <a:latin typeface="+mj-lt"/>
                <a:ea typeface="+mn-ea"/>
                <a:cs typeface="Poppins Light" pitchFamily="2" charset="77"/>
              </a:rPr>
              <a:t>NB: </a:t>
            </a:r>
            <a:r>
              <a:rPr lang="da-DK" sz="1400" i="0" u="none" kern="1200" dirty="0">
                <a:solidFill>
                  <a:schemeClr val="tx1"/>
                </a:solidFill>
                <a:latin typeface="+mn-lt"/>
                <a:ea typeface="+mn-ea"/>
                <a:cs typeface="Poppins Light" pitchFamily="2" charset="77"/>
              </a:rPr>
              <a:t>Der må </a:t>
            </a:r>
            <a:r>
              <a:rPr lang="da-DK" sz="1400" i="0" u="sng" kern="1200" dirty="0">
                <a:solidFill>
                  <a:schemeClr val="tx1"/>
                </a:solidFill>
                <a:latin typeface="+mn-lt"/>
                <a:ea typeface="+mn-ea"/>
                <a:cs typeface="Poppins Light" pitchFamily="2" charset="77"/>
              </a:rPr>
              <a:t>kun</a:t>
            </a:r>
            <a:r>
              <a:rPr lang="da-DK" sz="1400" i="0" u="none" kern="1200" dirty="0">
                <a:solidFill>
                  <a:schemeClr val="tx1"/>
                </a:solidFill>
                <a:latin typeface="+mn-lt"/>
                <a:ea typeface="+mn-ea"/>
                <a:cs typeface="Poppins Light" pitchFamily="2" charset="77"/>
              </a:rPr>
              <a:t> bruges farver fra SUM </a:t>
            </a:r>
            <a:r>
              <a:rPr lang="da-DK" sz="1400" i="0" u="none" kern="1200" dirty="0" err="1">
                <a:solidFill>
                  <a:schemeClr val="tx1"/>
                </a:solidFill>
                <a:latin typeface="+mn-lt"/>
                <a:ea typeface="+mn-ea"/>
                <a:cs typeface="Poppins Light" pitchFamily="2" charset="77"/>
              </a:rPr>
              <a:t>farvepaletten</a:t>
            </a:r>
            <a:r>
              <a:rPr lang="da-DK" sz="1400" i="0" u="none" kern="1200" dirty="0">
                <a:solidFill>
                  <a:schemeClr val="tx1"/>
                </a:solidFill>
                <a:latin typeface="+mn-lt"/>
                <a:ea typeface="+mn-ea"/>
                <a:cs typeface="Poppins Light" pitchFamily="2" charset="77"/>
              </a:rPr>
              <a:t>.</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271442241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A. Ikoner + overskrift + tekst">
    <p:bg>
      <p:bgPr>
        <a:solidFill>
          <a:schemeClr val="tx1"/>
        </a:solidFill>
        <a:effectLst/>
      </p:bgPr>
    </p:bg>
    <p:spTree>
      <p:nvGrpSpPr>
        <p:cNvPr id="1" name=""/>
        <p:cNvGrpSpPr/>
        <p:nvPr/>
      </p:nvGrpSpPr>
      <p:grpSpPr>
        <a:xfrm>
          <a:off x="0" y="0"/>
          <a:ext cx="0" cy="0"/>
          <a:chOff x="0" y="0"/>
          <a:chExt cx="0" cy="0"/>
        </a:xfrm>
      </p:grpSpPr>
      <p:cxnSp>
        <p:nvCxnSpPr>
          <p:cNvPr id="23" name="Lige forbindelse 22">
            <a:extLst>
              <a:ext uri="{FF2B5EF4-FFF2-40B4-BE49-F238E27FC236}">
                <a16:creationId xmlns:a16="http://schemas.microsoft.com/office/drawing/2014/main" id="{F0B93494-3DAC-7255-5AA6-CB873CBB6387}"/>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Lige forbindelse 23">
            <a:extLst>
              <a:ext uri="{FF2B5EF4-FFF2-40B4-BE49-F238E27FC236}">
                <a16:creationId xmlns:a16="http://schemas.microsoft.com/office/drawing/2014/main" id="{D29C7AC2-C10B-434F-735C-DCADD433B043}"/>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ladsholder til tekst 3">
            <a:extLst>
              <a:ext uri="{FF2B5EF4-FFF2-40B4-BE49-F238E27FC236}">
                <a16:creationId xmlns:a16="http://schemas.microsoft.com/office/drawing/2014/main" id="{4C3C9CFA-9CFC-5D94-03B3-3D7144E294DA}"/>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Poppins" pitchFamily="2" charset="77"/>
                <a:cs typeface="Poppins" pitchFamily="2" charset="77"/>
              </a:defRPr>
            </a:lvl1pPr>
          </a:lstStyle>
          <a:p>
            <a:pPr lvl="0"/>
            <a:r>
              <a:rPr lang="da-DK" dirty="0"/>
              <a:t>Indsæt titel</a:t>
            </a:r>
          </a:p>
        </p:txBody>
      </p:sp>
      <p:sp>
        <p:nvSpPr>
          <p:cNvPr id="28" name="Pladsholder til tekst 3">
            <a:extLst>
              <a:ext uri="{FF2B5EF4-FFF2-40B4-BE49-F238E27FC236}">
                <a16:creationId xmlns:a16="http://schemas.microsoft.com/office/drawing/2014/main" id="{7EEB6062-27F3-509D-127B-991DD76E871B}"/>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Poppins" pitchFamily="2" charset="77"/>
                <a:cs typeface="Poppins" pitchFamily="2" charset="77"/>
              </a:defRPr>
            </a:lvl1pPr>
          </a:lstStyle>
          <a:p>
            <a:pPr lvl="0"/>
            <a:r>
              <a:rPr lang="da-DK" dirty="0"/>
              <a:t>X / 10</a:t>
            </a:r>
          </a:p>
        </p:txBody>
      </p:sp>
      <p:sp>
        <p:nvSpPr>
          <p:cNvPr id="29" name="Pladsholder til tekst 3">
            <a:extLst>
              <a:ext uri="{FF2B5EF4-FFF2-40B4-BE49-F238E27FC236}">
                <a16:creationId xmlns:a16="http://schemas.microsoft.com/office/drawing/2014/main" id="{D9631ACB-583E-0CA9-CA09-DFE0EE90C2D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400" b="0" i="0">
                <a:solidFill>
                  <a:schemeClr val="bg1"/>
                </a:solidFill>
                <a:latin typeface="Poppins Light" pitchFamily="2" charset="77"/>
                <a:cs typeface="Poppins Light" pitchFamily="2" charset="77"/>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59BFB07C-0C28-A5FD-970B-A514AB563374}"/>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1" name="Rektangel 10">
            <a:extLst>
              <a:ext uri="{FF2B5EF4-FFF2-40B4-BE49-F238E27FC236}">
                <a16:creationId xmlns:a16="http://schemas.microsoft.com/office/drawing/2014/main" id="{3B202D2B-77D3-48EA-ACE9-2D44FC32AFCE}"/>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Tekstfelt 11">
            <a:extLst>
              <a:ext uri="{FF2B5EF4-FFF2-40B4-BE49-F238E27FC236}">
                <a16:creationId xmlns:a16="http://schemas.microsoft.com/office/drawing/2014/main" id="{2CDE9B5E-E3F4-4EA1-BEEB-828CD4E2C41F}"/>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(Ikoner)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Hvis du ønsker at ændre farven på nogle af ikonerne, skal du:</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mj-lt"/>
                <a:cs typeface="Poppins Light" pitchFamily="2" charset="77"/>
              </a:rPr>
              <a:t>1. </a:t>
            </a:r>
            <a:r>
              <a:rPr lang="da-DK" sz="1400" dirty="0">
                <a:latin typeface="Poppins Light" pitchFamily="2" charset="77"/>
                <a:cs typeface="Poppins Light" pitchFamily="2" charset="77"/>
              </a:rPr>
              <a:t>Marker det antal ikoner, du ønsker at farvelægge.</a:t>
            </a:r>
            <a:br>
              <a:rPr lang="da-DK" sz="1400" dirty="0">
                <a:latin typeface="Poppins Light" pitchFamily="2" charset="77"/>
                <a:cs typeface="Poppins Light" pitchFamily="2" charset="77"/>
              </a:rPr>
            </a:br>
            <a:r>
              <a:rPr lang="da-DK" sz="1400" b="1" dirty="0">
                <a:latin typeface="+mj-lt"/>
                <a:cs typeface="Poppins Light" pitchFamily="2" charset="77"/>
              </a:rPr>
              <a:t>2.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Billedformatering</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for oven.</a:t>
            </a:r>
            <a:br>
              <a:rPr lang="da-DK" sz="1400" dirty="0">
                <a:latin typeface="Poppins Light" pitchFamily="2" charset="77"/>
                <a:cs typeface="Poppins Light" pitchFamily="2" charset="77"/>
              </a:rPr>
            </a:br>
            <a:r>
              <a:rPr lang="da-DK" sz="1400" b="1" dirty="0">
                <a:latin typeface="+mj-lt"/>
                <a:cs typeface="Poppins Light" pitchFamily="2" charset="77"/>
              </a:rPr>
              <a:t>3.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Farve</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til venstre.</a:t>
            </a:r>
            <a:br>
              <a:rPr lang="da-DK" sz="1400" dirty="0">
                <a:latin typeface="Poppins Light" pitchFamily="2" charset="77"/>
                <a:cs typeface="Poppins Light" pitchFamily="2" charset="77"/>
              </a:rPr>
            </a:br>
            <a:r>
              <a:rPr lang="da-DK" sz="1400" b="1" dirty="0">
                <a:latin typeface="+mj-lt"/>
                <a:cs typeface="Poppins Light" pitchFamily="2" charset="77"/>
              </a:rPr>
              <a:t>4.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Flere variationer</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og vælg derefter den ønskede farve fra </a:t>
            </a:r>
            <a:r>
              <a:rPr lang="da-DK" sz="1400" dirty="0" err="1">
                <a:latin typeface="Poppins Light" pitchFamily="2" charset="77"/>
                <a:cs typeface="Poppins Light" pitchFamily="2" charset="77"/>
              </a:rPr>
              <a:t>SUM’s</a:t>
            </a:r>
            <a:r>
              <a:rPr lang="da-DK" sz="1400" dirty="0">
                <a:latin typeface="Poppins Light" pitchFamily="2" charset="77"/>
                <a:cs typeface="Poppins Light" pitchFamily="2" charset="77"/>
              </a:rPr>
              <a:t> farvepalette.</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dirty="0">
                <a:latin typeface="Poppins ExtraBold" panose="00000900000000000000" pitchFamily="2" charset="0"/>
                <a:cs typeface="Poppins ExtraBold" panose="00000900000000000000" pitchFamily="2" charset="0"/>
              </a:rPr>
              <a:t>OBS: </a:t>
            </a:r>
            <a:r>
              <a:rPr lang="da-DK" sz="1400" dirty="0">
                <a:latin typeface="Poppins Light" pitchFamily="2" charset="77"/>
                <a:cs typeface="Poppins Light" pitchFamily="2" charset="77"/>
              </a:rPr>
              <a:t>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799112987"/>
      </p:ext>
    </p:extLst>
  </p:cSld>
  <p:clrMapOvr>
    <a:masterClrMapping/>
  </p:clrMapOvr>
  <p:extLst mod="1">
    <p:ext uri="{DCECCB84-F9BA-43D5-87BE-67443E8EF086}">
      <p15:sldGuideLst xmlns:p15="http://schemas.microsoft.com/office/powerpoint/2012/main"/>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B. Ikoner + tekst">
    <p:bg>
      <p:bgPr>
        <a:solidFill>
          <a:schemeClr val="tx1"/>
        </a:solidFill>
        <a:effectLst/>
      </p:bgPr>
    </p:bg>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EBEC71BC-8A8A-64B0-9C7C-8FB44479D62A}"/>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1800" b="0" i="0">
                <a:solidFill>
                  <a:schemeClr val="bg1"/>
                </a:solidFill>
                <a:latin typeface="Poppins Light" pitchFamily="2" charset="77"/>
                <a:cs typeface="Poppins Light" pitchFamily="2" charset="77"/>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4F3E7F4D-BCF7-6C48-DE2A-A1C67C5B77D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7" name="Rektangel 6">
            <a:extLst>
              <a:ext uri="{FF2B5EF4-FFF2-40B4-BE49-F238E27FC236}">
                <a16:creationId xmlns:a16="http://schemas.microsoft.com/office/drawing/2014/main" id="{849C8EE6-25D7-43B2-9012-3DD6CEF8E185}"/>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0847E8A8-D161-483D-8C73-8469D5B47FEE}"/>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(Ikoner)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Hvis du ønsker at ændre farven på nogle af ikonerne, skal du:</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mj-lt"/>
                <a:cs typeface="Poppins Light" pitchFamily="2" charset="77"/>
              </a:rPr>
              <a:t>1. </a:t>
            </a:r>
            <a:r>
              <a:rPr lang="da-DK" sz="1400" dirty="0">
                <a:latin typeface="Poppins Light" pitchFamily="2" charset="77"/>
                <a:cs typeface="Poppins Light" pitchFamily="2" charset="77"/>
              </a:rPr>
              <a:t>Marker det antal ikoner, du ønsker at farvelægge.</a:t>
            </a:r>
            <a:br>
              <a:rPr lang="da-DK" sz="1400" dirty="0">
                <a:latin typeface="Poppins Light" pitchFamily="2" charset="77"/>
                <a:cs typeface="Poppins Light" pitchFamily="2" charset="77"/>
              </a:rPr>
            </a:br>
            <a:r>
              <a:rPr lang="da-DK" sz="1400" b="1" dirty="0">
                <a:latin typeface="+mj-lt"/>
                <a:cs typeface="Poppins Light" pitchFamily="2" charset="77"/>
              </a:rPr>
              <a:t>2.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Billedformatering</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for oven.</a:t>
            </a:r>
            <a:br>
              <a:rPr lang="da-DK" sz="1400" dirty="0">
                <a:latin typeface="Poppins Light" pitchFamily="2" charset="77"/>
                <a:cs typeface="Poppins Light" pitchFamily="2" charset="77"/>
              </a:rPr>
            </a:br>
            <a:r>
              <a:rPr lang="da-DK" sz="1400" b="1" dirty="0">
                <a:latin typeface="+mj-lt"/>
                <a:cs typeface="Poppins Light" pitchFamily="2" charset="77"/>
              </a:rPr>
              <a:t>3.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Farve</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til venstre.</a:t>
            </a:r>
            <a:br>
              <a:rPr lang="da-DK" sz="1400" dirty="0">
                <a:latin typeface="Poppins Light" pitchFamily="2" charset="77"/>
                <a:cs typeface="Poppins Light" pitchFamily="2" charset="77"/>
              </a:rPr>
            </a:br>
            <a:r>
              <a:rPr lang="da-DK" sz="1400" b="1" dirty="0">
                <a:latin typeface="+mj-lt"/>
                <a:cs typeface="Poppins Light" pitchFamily="2" charset="77"/>
              </a:rPr>
              <a:t>4.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Flere variationer</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og vælg derefter den ønskede farve fra </a:t>
            </a:r>
            <a:r>
              <a:rPr lang="da-DK" sz="1400" dirty="0" err="1">
                <a:latin typeface="Poppins Light" pitchFamily="2" charset="77"/>
                <a:cs typeface="Poppins Light" pitchFamily="2" charset="77"/>
              </a:rPr>
              <a:t>SUM’s</a:t>
            </a:r>
            <a:r>
              <a:rPr lang="da-DK" sz="1400" dirty="0">
                <a:latin typeface="Poppins Light" pitchFamily="2" charset="77"/>
                <a:cs typeface="Poppins Light" pitchFamily="2" charset="77"/>
              </a:rPr>
              <a:t> farvepalette.</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dirty="0">
                <a:latin typeface="Poppins ExtraBold" panose="00000900000000000000" pitchFamily="2" charset="0"/>
                <a:cs typeface="Poppins ExtraBold" panose="00000900000000000000" pitchFamily="2" charset="0"/>
              </a:rPr>
              <a:t>OBS: </a:t>
            </a:r>
            <a:r>
              <a:rPr lang="da-DK" sz="1400" dirty="0">
                <a:latin typeface="Poppins Light" pitchFamily="2" charset="77"/>
                <a:cs typeface="Poppins Light" pitchFamily="2" charset="77"/>
              </a:rPr>
              <a:t>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2939671704"/>
      </p:ext>
    </p:extLst>
  </p:cSld>
  <p:clrMapOvr>
    <a:masterClrMapping/>
  </p:clrMapOvr>
  <p:extLst mod="1">
    <p:ext uri="{DCECCB84-F9BA-43D5-87BE-67443E8EF086}">
      <p15:sldGuideLst xmlns:p15="http://schemas.microsoft.com/office/powerpoint/2012/main"/>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C. Ikon mand + overskrift + tekst">
    <p:bg>
      <p:bgPr>
        <a:solidFill>
          <a:schemeClr val="tx1"/>
        </a:solidFill>
        <a:effectLst/>
      </p:bgPr>
    </p:bg>
    <p:spTree>
      <p:nvGrpSpPr>
        <p:cNvPr id="1" name=""/>
        <p:cNvGrpSpPr/>
        <p:nvPr/>
      </p:nvGrpSpPr>
      <p:grpSpPr>
        <a:xfrm>
          <a:off x="0" y="0"/>
          <a:ext cx="0" cy="0"/>
          <a:chOff x="0" y="0"/>
          <a:chExt cx="0" cy="0"/>
        </a:xfrm>
      </p:grpSpPr>
      <p:cxnSp>
        <p:nvCxnSpPr>
          <p:cNvPr id="23" name="Lige forbindelse 22">
            <a:extLst>
              <a:ext uri="{FF2B5EF4-FFF2-40B4-BE49-F238E27FC236}">
                <a16:creationId xmlns:a16="http://schemas.microsoft.com/office/drawing/2014/main" id="{F0B93494-3DAC-7255-5AA6-CB873CBB6387}"/>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Lige forbindelse 23">
            <a:extLst>
              <a:ext uri="{FF2B5EF4-FFF2-40B4-BE49-F238E27FC236}">
                <a16:creationId xmlns:a16="http://schemas.microsoft.com/office/drawing/2014/main" id="{D29C7AC2-C10B-434F-735C-DCADD433B043}"/>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ladsholder til tekst 3">
            <a:extLst>
              <a:ext uri="{FF2B5EF4-FFF2-40B4-BE49-F238E27FC236}">
                <a16:creationId xmlns:a16="http://schemas.microsoft.com/office/drawing/2014/main" id="{4C3C9CFA-9CFC-5D94-03B3-3D7144E294DA}"/>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Poppins" pitchFamily="2" charset="77"/>
                <a:cs typeface="Poppins" pitchFamily="2" charset="77"/>
              </a:defRPr>
            </a:lvl1pPr>
          </a:lstStyle>
          <a:p>
            <a:pPr lvl="0"/>
            <a:r>
              <a:rPr lang="da-DK" dirty="0"/>
              <a:t>Indsæt titel</a:t>
            </a:r>
          </a:p>
        </p:txBody>
      </p:sp>
      <p:sp>
        <p:nvSpPr>
          <p:cNvPr id="28" name="Pladsholder til tekst 3">
            <a:extLst>
              <a:ext uri="{FF2B5EF4-FFF2-40B4-BE49-F238E27FC236}">
                <a16:creationId xmlns:a16="http://schemas.microsoft.com/office/drawing/2014/main" id="{7EEB6062-27F3-509D-127B-991DD76E871B}"/>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Poppins" pitchFamily="2" charset="77"/>
                <a:cs typeface="Poppins" pitchFamily="2" charset="77"/>
              </a:defRPr>
            </a:lvl1pPr>
          </a:lstStyle>
          <a:p>
            <a:pPr lvl="0"/>
            <a:r>
              <a:rPr lang="da-DK" dirty="0"/>
              <a:t>X / 10</a:t>
            </a:r>
          </a:p>
        </p:txBody>
      </p:sp>
      <p:sp>
        <p:nvSpPr>
          <p:cNvPr id="29" name="Pladsholder til tekst 3">
            <a:extLst>
              <a:ext uri="{FF2B5EF4-FFF2-40B4-BE49-F238E27FC236}">
                <a16:creationId xmlns:a16="http://schemas.microsoft.com/office/drawing/2014/main" id="{D9631ACB-583E-0CA9-CA09-DFE0EE90C2D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400" b="0" i="0">
                <a:solidFill>
                  <a:schemeClr val="bg1"/>
                </a:solidFill>
                <a:latin typeface="Poppins Light" pitchFamily="2" charset="77"/>
                <a:cs typeface="Poppins Light" pitchFamily="2" charset="77"/>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55D14185-2C61-0EF0-B59B-F0E92527588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1" name="Rektangel 10">
            <a:extLst>
              <a:ext uri="{FF2B5EF4-FFF2-40B4-BE49-F238E27FC236}">
                <a16:creationId xmlns:a16="http://schemas.microsoft.com/office/drawing/2014/main" id="{B5868128-BE39-4236-A597-D70D0A6657C4}"/>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Tekstfelt 11">
            <a:extLst>
              <a:ext uri="{FF2B5EF4-FFF2-40B4-BE49-F238E27FC236}">
                <a16:creationId xmlns:a16="http://schemas.microsoft.com/office/drawing/2014/main" id="{FA333D0C-DF2F-4253-914A-26DFDC7CEE74}"/>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(Ikoner)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Hvis du ønsker at ændre farven på nogle af ikonerne, skal du:</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mj-lt"/>
                <a:cs typeface="Poppins Light" pitchFamily="2" charset="77"/>
              </a:rPr>
              <a:t>1. </a:t>
            </a:r>
            <a:r>
              <a:rPr lang="da-DK" sz="1400" dirty="0">
                <a:latin typeface="Poppins Light" pitchFamily="2" charset="77"/>
                <a:cs typeface="Poppins Light" pitchFamily="2" charset="77"/>
              </a:rPr>
              <a:t>Marker det antal ikoner, du ønsker at farvelægge.</a:t>
            </a:r>
            <a:br>
              <a:rPr lang="da-DK" sz="1400" dirty="0">
                <a:latin typeface="Poppins Light" pitchFamily="2" charset="77"/>
                <a:cs typeface="Poppins Light" pitchFamily="2" charset="77"/>
              </a:rPr>
            </a:br>
            <a:r>
              <a:rPr lang="da-DK" sz="1400" b="1" dirty="0">
                <a:latin typeface="+mj-lt"/>
                <a:cs typeface="Poppins Light" pitchFamily="2" charset="77"/>
              </a:rPr>
              <a:t>2.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Billedformatering</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for oven.</a:t>
            </a:r>
            <a:br>
              <a:rPr lang="da-DK" sz="1400" dirty="0">
                <a:latin typeface="Poppins Light" pitchFamily="2" charset="77"/>
                <a:cs typeface="Poppins Light" pitchFamily="2" charset="77"/>
              </a:rPr>
            </a:br>
            <a:r>
              <a:rPr lang="da-DK" sz="1400" b="1" dirty="0">
                <a:latin typeface="+mj-lt"/>
                <a:cs typeface="Poppins Light" pitchFamily="2" charset="77"/>
              </a:rPr>
              <a:t>3.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Farve</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til venstre.</a:t>
            </a:r>
            <a:br>
              <a:rPr lang="da-DK" sz="1400" dirty="0">
                <a:latin typeface="Poppins Light" pitchFamily="2" charset="77"/>
                <a:cs typeface="Poppins Light" pitchFamily="2" charset="77"/>
              </a:rPr>
            </a:br>
            <a:r>
              <a:rPr lang="da-DK" sz="1400" b="1" dirty="0">
                <a:latin typeface="+mj-lt"/>
                <a:cs typeface="Poppins Light" pitchFamily="2" charset="77"/>
              </a:rPr>
              <a:t>4.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Flere variationer</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og vælg derefter den ønskede farve fra </a:t>
            </a:r>
            <a:r>
              <a:rPr lang="da-DK" sz="1400" dirty="0" err="1">
                <a:latin typeface="Poppins Light" pitchFamily="2" charset="77"/>
                <a:cs typeface="Poppins Light" pitchFamily="2" charset="77"/>
              </a:rPr>
              <a:t>SUM’s</a:t>
            </a:r>
            <a:r>
              <a:rPr lang="da-DK" sz="1400" dirty="0">
                <a:latin typeface="Poppins Light" pitchFamily="2" charset="77"/>
                <a:cs typeface="Poppins Light" pitchFamily="2" charset="77"/>
              </a:rPr>
              <a:t> farvepalette.</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dirty="0">
                <a:latin typeface="Poppins ExtraBold" panose="00000900000000000000" pitchFamily="2" charset="0"/>
                <a:cs typeface="Poppins ExtraBold" panose="00000900000000000000" pitchFamily="2" charset="0"/>
              </a:rPr>
              <a:t>OBS: </a:t>
            </a:r>
            <a:r>
              <a:rPr lang="da-DK" sz="1400" dirty="0">
                <a:latin typeface="Poppins Light" pitchFamily="2" charset="77"/>
                <a:cs typeface="Poppins Light" pitchFamily="2" charset="77"/>
              </a:rPr>
              <a:t>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682781027"/>
      </p:ext>
    </p:extLst>
  </p:cSld>
  <p:clrMapOvr>
    <a:masterClrMapping/>
  </p:clrMapOvr>
  <p:extLst mod="1">
    <p:ext uri="{DCECCB84-F9BA-43D5-87BE-67443E8EF086}">
      <p15:sldGuideLst xmlns:p15="http://schemas.microsoft.com/office/powerpoint/2012/main"/>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D. ikon mand + tekst">
    <p:bg>
      <p:bgPr>
        <a:solidFill>
          <a:schemeClr val="tx1"/>
        </a:solidFill>
        <a:effectLst/>
      </p:bgPr>
    </p:bg>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EBEC71BC-8A8A-64B0-9C7C-8FB44479D62A}"/>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1800" b="0" i="0">
                <a:solidFill>
                  <a:schemeClr val="bg1"/>
                </a:solidFill>
                <a:latin typeface="Poppins Light" pitchFamily="2" charset="77"/>
                <a:cs typeface="Poppins Light" pitchFamily="2" charset="77"/>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CF435042-EDAC-F2FC-4D60-EA84782583E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7" name="Rektangel 6">
            <a:extLst>
              <a:ext uri="{FF2B5EF4-FFF2-40B4-BE49-F238E27FC236}">
                <a16:creationId xmlns:a16="http://schemas.microsoft.com/office/drawing/2014/main" id="{6C6A97E0-70BE-420B-B365-52AF96FDEE36}"/>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26894292-EA1C-46EA-BCD0-6D45685687AB}"/>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(Ikoner)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Hvis du ønsker at ændre farven på nogle af ikonerne, skal du:</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mj-lt"/>
                <a:cs typeface="Poppins Light" pitchFamily="2" charset="77"/>
              </a:rPr>
              <a:t>1. </a:t>
            </a:r>
            <a:r>
              <a:rPr lang="da-DK" sz="1400" dirty="0">
                <a:latin typeface="Poppins Light" pitchFamily="2" charset="77"/>
                <a:cs typeface="Poppins Light" pitchFamily="2" charset="77"/>
              </a:rPr>
              <a:t>Marker det antal ikoner, du ønsker at farvelægge.</a:t>
            </a:r>
            <a:br>
              <a:rPr lang="da-DK" sz="1400" dirty="0">
                <a:latin typeface="Poppins Light" pitchFamily="2" charset="77"/>
                <a:cs typeface="Poppins Light" pitchFamily="2" charset="77"/>
              </a:rPr>
            </a:br>
            <a:r>
              <a:rPr lang="da-DK" sz="1400" b="1" dirty="0">
                <a:latin typeface="+mj-lt"/>
                <a:cs typeface="Poppins Light" pitchFamily="2" charset="77"/>
              </a:rPr>
              <a:t>2.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Billedformatering</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for oven.</a:t>
            </a:r>
            <a:br>
              <a:rPr lang="da-DK" sz="1400" dirty="0">
                <a:latin typeface="Poppins Light" pitchFamily="2" charset="77"/>
                <a:cs typeface="Poppins Light" pitchFamily="2" charset="77"/>
              </a:rPr>
            </a:br>
            <a:r>
              <a:rPr lang="da-DK" sz="1400" b="1" dirty="0">
                <a:latin typeface="+mj-lt"/>
                <a:cs typeface="Poppins Light" pitchFamily="2" charset="77"/>
              </a:rPr>
              <a:t>3.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Farve</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til venstre.</a:t>
            </a:r>
            <a:br>
              <a:rPr lang="da-DK" sz="1400" dirty="0">
                <a:latin typeface="Poppins Light" pitchFamily="2" charset="77"/>
                <a:cs typeface="Poppins Light" pitchFamily="2" charset="77"/>
              </a:rPr>
            </a:br>
            <a:r>
              <a:rPr lang="da-DK" sz="1400" b="1" dirty="0">
                <a:latin typeface="+mj-lt"/>
                <a:cs typeface="Poppins Light" pitchFamily="2" charset="77"/>
              </a:rPr>
              <a:t>4.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Flere variationer</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og vælg derefter den ønskede farve fra </a:t>
            </a:r>
            <a:r>
              <a:rPr lang="da-DK" sz="1400" dirty="0" err="1">
                <a:latin typeface="Poppins Light" pitchFamily="2" charset="77"/>
                <a:cs typeface="Poppins Light" pitchFamily="2" charset="77"/>
              </a:rPr>
              <a:t>SUM’s</a:t>
            </a:r>
            <a:r>
              <a:rPr lang="da-DK" sz="1400" dirty="0">
                <a:latin typeface="Poppins Light" pitchFamily="2" charset="77"/>
                <a:cs typeface="Poppins Light" pitchFamily="2" charset="77"/>
              </a:rPr>
              <a:t> farvepalette.</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dirty="0">
                <a:latin typeface="Poppins ExtraBold" panose="00000900000000000000" pitchFamily="2" charset="0"/>
                <a:cs typeface="Poppins ExtraBold" panose="00000900000000000000" pitchFamily="2" charset="0"/>
              </a:rPr>
              <a:t>OBS: </a:t>
            </a:r>
            <a:r>
              <a:rPr lang="da-DK" sz="1400" dirty="0">
                <a:latin typeface="Poppins Light" pitchFamily="2" charset="77"/>
                <a:cs typeface="Poppins Light" pitchFamily="2" charset="77"/>
              </a:rPr>
              <a:t>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4287790620"/>
      </p:ext>
    </p:extLst>
  </p:cSld>
  <p:clrMapOvr>
    <a:masterClrMapping/>
  </p:clrMapOvr>
  <p:extLst mod="1">
    <p:ext uri="{DCECCB84-F9BA-43D5-87BE-67443E8EF086}">
      <p15:sldGuideLst xmlns:p15="http://schemas.microsoft.com/office/powerpoint/2012/main"/>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E. Ikon kvinde + overskrift + tekst">
    <p:bg>
      <p:bgPr>
        <a:solidFill>
          <a:schemeClr val="tx1"/>
        </a:solidFill>
        <a:effectLst/>
      </p:bgPr>
    </p:bg>
    <p:spTree>
      <p:nvGrpSpPr>
        <p:cNvPr id="1" name=""/>
        <p:cNvGrpSpPr/>
        <p:nvPr/>
      </p:nvGrpSpPr>
      <p:grpSpPr>
        <a:xfrm>
          <a:off x="0" y="0"/>
          <a:ext cx="0" cy="0"/>
          <a:chOff x="0" y="0"/>
          <a:chExt cx="0" cy="0"/>
        </a:xfrm>
      </p:grpSpPr>
      <p:cxnSp>
        <p:nvCxnSpPr>
          <p:cNvPr id="23" name="Lige forbindelse 22">
            <a:extLst>
              <a:ext uri="{FF2B5EF4-FFF2-40B4-BE49-F238E27FC236}">
                <a16:creationId xmlns:a16="http://schemas.microsoft.com/office/drawing/2014/main" id="{F0B93494-3DAC-7255-5AA6-CB873CBB6387}"/>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Lige forbindelse 23">
            <a:extLst>
              <a:ext uri="{FF2B5EF4-FFF2-40B4-BE49-F238E27FC236}">
                <a16:creationId xmlns:a16="http://schemas.microsoft.com/office/drawing/2014/main" id="{D29C7AC2-C10B-434F-735C-DCADD433B043}"/>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ladsholder til tekst 3">
            <a:extLst>
              <a:ext uri="{FF2B5EF4-FFF2-40B4-BE49-F238E27FC236}">
                <a16:creationId xmlns:a16="http://schemas.microsoft.com/office/drawing/2014/main" id="{4C3C9CFA-9CFC-5D94-03B3-3D7144E294DA}"/>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Poppins" pitchFamily="2" charset="77"/>
                <a:cs typeface="Poppins" pitchFamily="2" charset="77"/>
              </a:defRPr>
            </a:lvl1pPr>
          </a:lstStyle>
          <a:p>
            <a:pPr lvl="0"/>
            <a:r>
              <a:rPr lang="da-DK" dirty="0"/>
              <a:t>Indsæt titel</a:t>
            </a:r>
          </a:p>
        </p:txBody>
      </p:sp>
      <p:sp>
        <p:nvSpPr>
          <p:cNvPr id="28" name="Pladsholder til tekst 3">
            <a:extLst>
              <a:ext uri="{FF2B5EF4-FFF2-40B4-BE49-F238E27FC236}">
                <a16:creationId xmlns:a16="http://schemas.microsoft.com/office/drawing/2014/main" id="{7EEB6062-27F3-509D-127B-991DD76E871B}"/>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Poppins" pitchFamily="2" charset="77"/>
                <a:cs typeface="Poppins" pitchFamily="2" charset="77"/>
              </a:defRPr>
            </a:lvl1pPr>
          </a:lstStyle>
          <a:p>
            <a:pPr lvl="0"/>
            <a:r>
              <a:rPr lang="da-DK" dirty="0"/>
              <a:t>X / 10</a:t>
            </a:r>
          </a:p>
        </p:txBody>
      </p:sp>
      <p:sp>
        <p:nvSpPr>
          <p:cNvPr id="29" name="Pladsholder til tekst 3">
            <a:extLst>
              <a:ext uri="{FF2B5EF4-FFF2-40B4-BE49-F238E27FC236}">
                <a16:creationId xmlns:a16="http://schemas.microsoft.com/office/drawing/2014/main" id="{D9631ACB-583E-0CA9-CA09-DFE0EE90C2D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400" b="0" i="0">
                <a:solidFill>
                  <a:schemeClr val="bg1"/>
                </a:solidFill>
                <a:latin typeface="Poppins Light" pitchFamily="2" charset="77"/>
                <a:cs typeface="Poppins Light" pitchFamily="2" charset="77"/>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133429AA-AD61-ABE2-231F-FA2E125A9F2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1" name="Rektangel 10">
            <a:extLst>
              <a:ext uri="{FF2B5EF4-FFF2-40B4-BE49-F238E27FC236}">
                <a16:creationId xmlns:a16="http://schemas.microsoft.com/office/drawing/2014/main" id="{A5CC2F6E-7C6D-400A-9DE5-C820987A279B}"/>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Tekstfelt 11">
            <a:extLst>
              <a:ext uri="{FF2B5EF4-FFF2-40B4-BE49-F238E27FC236}">
                <a16:creationId xmlns:a16="http://schemas.microsoft.com/office/drawing/2014/main" id="{0C48197F-B6DA-496D-8C15-B879E4E95148}"/>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(Ikoner)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Hvis du ønsker at ændre farven på nogle af ikonerne, skal du:</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mj-lt"/>
                <a:cs typeface="Poppins Light" pitchFamily="2" charset="77"/>
              </a:rPr>
              <a:t>1. </a:t>
            </a:r>
            <a:r>
              <a:rPr lang="da-DK" sz="1400" dirty="0">
                <a:latin typeface="Poppins Light" pitchFamily="2" charset="77"/>
                <a:cs typeface="Poppins Light" pitchFamily="2" charset="77"/>
              </a:rPr>
              <a:t>Marker det antal ikoner, du ønsker at farvelægge.</a:t>
            </a:r>
            <a:br>
              <a:rPr lang="da-DK" sz="1400" dirty="0">
                <a:latin typeface="Poppins Light" pitchFamily="2" charset="77"/>
                <a:cs typeface="Poppins Light" pitchFamily="2" charset="77"/>
              </a:rPr>
            </a:br>
            <a:r>
              <a:rPr lang="da-DK" sz="1400" b="1" dirty="0">
                <a:latin typeface="+mj-lt"/>
                <a:cs typeface="Poppins Light" pitchFamily="2" charset="77"/>
              </a:rPr>
              <a:t>2.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Billedformatering</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for oven.</a:t>
            </a:r>
            <a:br>
              <a:rPr lang="da-DK" sz="1400" dirty="0">
                <a:latin typeface="Poppins Light" pitchFamily="2" charset="77"/>
                <a:cs typeface="Poppins Light" pitchFamily="2" charset="77"/>
              </a:rPr>
            </a:br>
            <a:r>
              <a:rPr lang="da-DK" sz="1400" b="1" dirty="0">
                <a:latin typeface="+mj-lt"/>
                <a:cs typeface="Poppins Light" pitchFamily="2" charset="77"/>
              </a:rPr>
              <a:t>3.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Farve</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til venstre.</a:t>
            </a:r>
            <a:br>
              <a:rPr lang="da-DK" sz="1400" dirty="0">
                <a:latin typeface="Poppins Light" pitchFamily="2" charset="77"/>
                <a:cs typeface="Poppins Light" pitchFamily="2" charset="77"/>
              </a:rPr>
            </a:br>
            <a:r>
              <a:rPr lang="da-DK" sz="1400" b="1" dirty="0">
                <a:latin typeface="+mj-lt"/>
                <a:cs typeface="Poppins Light" pitchFamily="2" charset="77"/>
              </a:rPr>
              <a:t>4.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Flere variationer</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og vælg derefter den ønskede farve fra </a:t>
            </a:r>
            <a:r>
              <a:rPr lang="da-DK" sz="1400" dirty="0" err="1">
                <a:latin typeface="Poppins Light" pitchFamily="2" charset="77"/>
                <a:cs typeface="Poppins Light" pitchFamily="2" charset="77"/>
              </a:rPr>
              <a:t>SUM’s</a:t>
            </a:r>
            <a:r>
              <a:rPr lang="da-DK" sz="1400" dirty="0">
                <a:latin typeface="Poppins Light" pitchFamily="2" charset="77"/>
                <a:cs typeface="Poppins Light" pitchFamily="2" charset="77"/>
              </a:rPr>
              <a:t> farvepalette.</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dirty="0">
                <a:latin typeface="Poppins ExtraBold" panose="00000900000000000000" pitchFamily="2" charset="0"/>
                <a:cs typeface="Poppins ExtraBold" panose="00000900000000000000" pitchFamily="2" charset="0"/>
              </a:rPr>
              <a:t>OBS: </a:t>
            </a:r>
            <a:r>
              <a:rPr lang="da-DK" sz="1400" dirty="0">
                <a:latin typeface="Poppins Light" pitchFamily="2" charset="77"/>
                <a:cs typeface="Poppins Light" pitchFamily="2" charset="77"/>
              </a:rPr>
              <a:t>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474101065"/>
      </p:ext>
    </p:extLst>
  </p:cSld>
  <p:clrMapOvr>
    <a:masterClrMapping/>
  </p:clrMapOvr>
  <p:extLst mod="1">
    <p:ext uri="{DCECCB84-F9BA-43D5-87BE-67443E8EF086}">
      <p15:sldGuideLst xmlns:p15="http://schemas.microsoft.com/office/powerpoint/2012/main"/>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F. Ikon kvinde + tekst">
    <p:bg>
      <p:bgPr>
        <a:solidFill>
          <a:schemeClr val="tx1"/>
        </a:solidFill>
        <a:effectLst/>
      </p:bgPr>
    </p:bg>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EBEC71BC-8A8A-64B0-9C7C-8FB44479D62A}"/>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1800" b="0" i="0">
                <a:solidFill>
                  <a:schemeClr val="bg1"/>
                </a:solidFill>
                <a:latin typeface="Poppins Light" pitchFamily="2" charset="77"/>
                <a:cs typeface="Poppins Light" pitchFamily="2" charset="77"/>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4726ACD3-5D49-F7FE-5AA0-7387DF4201C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7" name="Rektangel 6">
            <a:extLst>
              <a:ext uri="{FF2B5EF4-FFF2-40B4-BE49-F238E27FC236}">
                <a16:creationId xmlns:a16="http://schemas.microsoft.com/office/drawing/2014/main" id="{F7172777-1E97-4E13-961C-3E00AA787AE5}"/>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3446A132-FB2D-4F63-84C0-77278287AE52}"/>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(Ikoner)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Hvis du ønsker at ændre farven på nogle af ikonerne, skal du:</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mj-lt"/>
                <a:cs typeface="Poppins Light" pitchFamily="2" charset="77"/>
              </a:rPr>
              <a:t>1. </a:t>
            </a:r>
            <a:r>
              <a:rPr lang="da-DK" sz="1400" dirty="0">
                <a:latin typeface="Poppins Light" pitchFamily="2" charset="77"/>
                <a:cs typeface="Poppins Light" pitchFamily="2" charset="77"/>
              </a:rPr>
              <a:t>Marker det antal ikoner, du ønsker at farvelægge.</a:t>
            </a:r>
            <a:br>
              <a:rPr lang="da-DK" sz="1400" dirty="0">
                <a:latin typeface="Poppins Light" pitchFamily="2" charset="77"/>
                <a:cs typeface="Poppins Light" pitchFamily="2" charset="77"/>
              </a:rPr>
            </a:br>
            <a:r>
              <a:rPr lang="da-DK" sz="1400" b="1" dirty="0">
                <a:latin typeface="+mj-lt"/>
                <a:cs typeface="Poppins Light" pitchFamily="2" charset="77"/>
              </a:rPr>
              <a:t>2.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Billedformatering</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for oven.</a:t>
            </a:r>
            <a:br>
              <a:rPr lang="da-DK" sz="1400" dirty="0">
                <a:latin typeface="Poppins Light" pitchFamily="2" charset="77"/>
                <a:cs typeface="Poppins Light" pitchFamily="2" charset="77"/>
              </a:rPr>
            </a:br>
            <a:r>
              <a:rPr lang="da-DK" sz="1400" b="1" dirty="0">
                <a:latin typeface="+mj-lt"/>
                <a:cs typeface="Poppins Light" pitchFamily="2" charset="77"/>
              </a:rPr>
              <a:t>3.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Farve</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til venstre.</a:t>
            </a:r>
            <a:br>
              <a:rPr lang="da-DK" sz="1400" dirty="0">
                <a:latin typeface="Poppins Light" pitchFamily="2" charset="77"/>
                <a:cs typeface="Poppins Light" pitchFamily="2" charset="77"/>
              </a:rPr>
            </a:br>
            <a:r>
              <a:rPr lang="da-DK" sz="1400" b="1" dirty="0">
                <a:latin typeface="+mj-lt"/>
                <a:cs typeface="Poppins Light" pitchFamily="2" charset="77"/>
              </a:rPr>
              <a:t>4.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Flere variationer</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og vælg derefter den ønskede farve fra </a:t>
            </a:r>
            <a:r>
              <a:rPr lang="da-DK" sz="1400" dirty="0" err="1">
                <a:latin typeface="Poppins Light" pitchFamily="2" charset="77"/>
                <a:cs typeface="Poppins Light" pitchFamily="2" charset="77"/>
              </a:rPr>
              <a:t>SUM’s</a:t>
            </a:r>
            <a:r>
              <a:rPr lang="da-DK" sz="1400" dirty="0">
                <a:latin typeface="Poppins Light" pitchFamily="2" charset="77"/>
                <a:cs typeface="Poppins Light" pitchFamily="2" charset="77"/>
              </a:rPr>
              <a:t> farvepalette.</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dirty="0">
                <a:latin typeface="Poppins ExtraBold" panose="00000900000000000000" pitchFamily="2" charset="0"/>
                <a:cs typeface="Poppins ExtraBold" panose="00000900000000000000" pitchFamily="2" charset="0"/>
              </a:rPr>
              <a:t>OBS: </a:t>
            </a:r>
            <a:r>
              <a:rPr lang="da-DK" sz="1400" dirty="0">
                <a:latin typeface="Poppins Light" pitchFamily="2" charset="77"/>
                <a:cs typeface="Poppins Light" pitchFamily="2" charset="77"/>
              </a:rPr>
              <a:t>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2446278907"/>
      </p:ext>
    </p:extLst>
  </p:cSld>
  <p:clrMapOvr>
    <a:masterClrMapping/>
  </p:clrMapOvr>
  <p:extLst mod="1">
    <p:ext uri="{DCECCB84-F9BA-43D5-87BE-67443E8EF086}">
      <p15:sldGuideLst xmlns:p15="http://schemas.microsoft.com/office/powerpoint/2012/main"/>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A. Tidslinje (lan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4" name="Rektangel: afrundede hjørner 3">
            <a:extLst>
              <a:ext uri="{FF2B5EF4-FFF2-40B4-BE49-F238E27FC236}">
                <a16:creationId xmlns:a16="http://schemas.microsoft.com/office/drawing/2014/main" id="{95110183-7CCF-4012-A19E-785E1496265C}"/>
              </a:ext>
            </a:extLst>
          </p:cNvPr>
          <p:cNvSpPr/>
          <p:nvPr userDrawn="1"/>
        </p:nvSpPr>
        <p:spPr>
          <a:xfrm>
            <a:off x="695325" y="3372223"/>
            <a:ext cx="10801350" cy="113553"/>
          </a:xfrm>
          <a:prstGeom prst="roundRect">
            <a:avLst>
              <a:gd name="adj"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a:p>
        </p:txBody>
      </p:sp>
      <p:sp>
        <p:nvSpPr>
          <p:cNvPr id="3" name="Pladsholder til slidenummer 1">
            <a:extLst>
              <a:ext uri="{FF2B5EF4-FFF2-40B4-BE49-F238E27FC236}">
                <a16:creationId xmlns:a16="http://schemas.microsoft.com/office/drawing/2014/main" id="{E763434F-B89A-99BB-92E1-9705DEF2730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8FC45638-6824-4B05-A136-AF868F3F4C9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0EB1C66B-B6B6-4420-B343-2429F243A274}"/>
              </a:ext>
            </a:extLst>
          </p:cNvPr>
          <p:cNvSpPr txBox="1"/>
          <p:nvPr userDrawn="1"/>
        </p:nvSpPr>
        <p:spPr>
          <a:xfrm>
            <a:off x="13453366" y="458836"/>
            <a:ext cx="5580592" cy="5647700"/>
          </a:xfrm>
          <a:prstGeom prst="rect">
            <a:avLst/>
          </a:prstGeom>
          <a:noFill/>
        </p:spPr>
        <p:txBody>
          <a:bodyPr wrap="square" rtlCol="0">
            <a:spAutoFit/>
          </a:bodyPr>
          <a:lstStyle/>
          <a:p>
            <a:pPr>
              <a:lnSpc>
                <a:spcPct val="150000"/>
              </a:lnSpc>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(Tidslinje)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solidFill>
                  <a:schemeClr val="tx2"/>
                </a:solidFill>
                <a:latin typeface="+mn-lt"/>
                <a:cs typeface="Poppins" pitchFamily="2" charset="77"/>
              </a:rPr>
              <a:t>På dette slide kan du </a:t>
            </a:r>
            <a:r>
              <a:rPr lang="da-DK" sz="1400" dirty="0">
                <a:solidFill>
                  <a:schemeClr val="tx2"/>
                </a:solidFill>
                <a:latin typeface="+mn-lt"/>
                <a:cs typeface="Poppins Light" pitchFamily="2" charset="77"/>
              </a:rPr>
              <a:t>placere de mørkeblå ‘</a:t>
            </a:r>
            <a:r>
              <a:rPr lang="da-DK" sz="1400" dirty="0" err="1">
                <a:solidFill>
                  <a:schemeClr val="tx2"/>
                </a:solidFill>
                <a:latin typeface="+mn-lt"/>
                <a:cs typeface="Poppins Light" pitchFamily="2" charset="77"/>
              </a:rPr>
              <a:t>dots</a:t>
            </a:r>
            <a:r>
              <a:rPr lang="da-DK" sz="1400" dirty="0">
                <a:solidFill>
                  <a:schemeClr val="tx2"/>
                </a:solidFill>
                <a:latin typeface="+mn-lt"/>
                <a:cs typeface="Poppins Light" pitchFamily="2" charset="77"/>
              </a:rPr>
              <a:t>’, som du ønsker. Dette gøres ved at klikke på dem, hvorefter du kan rokere rundt på dem.</a:t>
            </a:r>
            <a:br>
              <a:rPr lang="da-DK" sz="1400" dirty="0">
                <a:solidFill>
                  <a:schemeClr val="tx2"/>
                </a:solidFill>
                <a:latin typeface="+mn-lt"/>
                <a:cs typeface="Poppins Light" pitchFamily="2" charset="77"/>
              </a:rPr>
            </a:br>
            <a:br>
              <a:rPr lang="da-DK" sz="1400" dirty="0">
                <a:solidFill>
                  <a:schemeClr val="tx2"/>
                </a:solidFill>
                <a:latin typeface="+mn-lt"/>
                <a:cs typeface="Poppins Light" pitchFamily="2" charset="77"/>
              </a:rPr>
            </a:br>
            <a:r>
              <a:rPr lang="da-DK" sz="1400" dirty="0">
                <a:solidFill>
                  <a:schemeClr val="tx2"/>
                </a:solidFill>
                <a:latin typeface="+mn-lt"/>
                <a:cs typeface="Poppins Light" pitchFamily="2" charset="77"/>
              </a:rPr>
              <a:t>Den røde </a:t>
            </a:r>
            <a:r>
              <a:rPr lang="da-DK" sz="1400" dirty="0" err="1">
                <a:solidFill>
                  <a:schemeClr val="tx2"/>
                </a:solidFill>
                <a:latin typeface="+mn-lt"/>
                <a:cs typeface="Poppins Light" pitchFamily="2" charset="77"/>
              </a:rPr>
              <a:t>dot</a:t>
            </a:r>
            <a:r>
              <a:rPr lang="da-DK" sz="1400" dirty="0">
                <a:solidFill>
                  <a:schemeClr val="tx2"/>
                </a:solidFill>
                <a:latin typeface="+mn-lt"/>
                <a:cs typeface="Poppins Light" pitchFamily="2" charset="77"/>
              </a:rPr>
              <a:t> kan bruges, hvis du ønsker at angive, hvor langt I er, eller hvis du ønsker at skabe særlig opmærksomhed om et specifikt punkt.</a:t>
            </a:r>
            <a:endParaRPr lang="da-DK" sz="1400" dirty="0">
              <a:latin typeface="+mn-lt"/>
              <a:cs typeface="Poppins Light" pitchFamily="2" charset="77"/>
            </a:endParaRP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5870212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B. Tidslinje (mellem)">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16" name="Afrundet rektangel 54">
            <a:extLst>
              <a:ext uri="{FF2B5EF4-FFF2-40B4-BE49-F238E27FC236}">
                <a16:creationId xmlns:a16="http://schemas.microsoft.com/office/drawing/2014/main" id="{9395E927-7A84-4165-83D6-23971274A350}"/>
              </a:ext>
            </a:extLst>
          </p:cNvPr>
          <p:cNvSpPr/>
          <p:nvPr userDrawn="1"/>
        </p:nvSpPr>
        <p:spPr>
          <a:xfrm rot="10800000" flipV="1">
            <a:off x="3395942"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17" name="Afrundet rektangel 55">
            <a:extLst>
              <a:ext uri="{FF2B5EF4-FFF2-40B4-BE49-F238E27FC236}">
                <a16:creationId xmlns:a16="http://schemas.microsoft.com/office/drawing/2014/main" id="{B3901117-246E-464F-A214-38BC4773BAEC}"/>
              </a:ext>
            </a:extLst>
          </p:cNvPr>
          <p:cNvSpPr/>
          <p:nvPr userDrawn="1"/>
        </p:nvSpPr>
        <p:spPr>
          <a:xfrm rot="10800000" flipV="1">
            <a:off x="4296023"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18" name="Afrundet rektangel 56">
            <a:extLst>
              <a:ext uri="{FF2B5EF4-FFF2-40B4-BE49-F238E27FC236}">
                <a16:creationId xmlns:a16="http://schemas.microsoft.com/office/drawing/2014/main" id="{B29204C6-0521-432D-9408-64A6D16B1B50}"/>
              </a:ext>
            </a:extLst>
          </p:cNvPr>
          <p:cNvSpPr/>
          <p:nvPr userDrawn="1"/>
        </p:nvSpPr>
        <p:spPr>
          <a:xfrm rot="10800000" flipV="1">
            <a:off x="2495859"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p>
        </p:txBody>
      </p:sp>
      <p:sp>
        <p:nvSpPr>
          <p:cNvPr id="19" name="Afrundet rektangel 57">
            <a:extLst>
              <a:ext uri="{FF2B5EF4-FFF2-40B4-BE49-F238E27FC236}">
                <a16:creationId xmlns:a16="http://schemas.microsoft.com/office/drawing/2014/main" id="{550BD360-B516-4E60-9B6F-5748DCECB578}"/>
              </a:ext>
            </a:extLst>
          </p:cNvPr>
          <p:cNvSpPr/>
          <p:nvPr userDrawn="1"/>
        </p:nvSpPr>
        <p:spPr>
          <a:xfrm rot="10800000" flipV="1">
            <a:off x="1595036"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Poppins Light" pitchFamily="2" charset="77"/>
              <a:cs typeface="Poppins Light" pitchFamily="2" charset="77"/>
            </a:endParaRPr>
          </a:p>
        </p:txBody>
      </p:sp>
      <p:sp>
        <p:nvSpPr>
          <p:cNvPr id="20" name="Afrundet rektangel 58">
            <a:extLst>
              <a:ext uri="{FF2B5EF4-FFF2-40B4-BE49-F238E27FC236}">
                <a16:creationId xmlns:a16="http://schemas.microsoft.com/office/drawing/2014/main" id="{3C2BF567-99F1-4940-9FCB-BBA0FB5BF0E4}"/>
              </a:ext>
            </a:extLst>
          </p:cNvPr>
          <p:cNvSpPr/>
          <p:nvPr userDrawn="1"/>
        </p:nvSpPr>
        <p:spPr>
          <a:xfrm rot="10800000" flipV="1">
            <a:off x="5196105"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21" name="Afrundet rektangel 59">
            <a:extLst>
              <a:ext uri="{FF2B5EF4-FFF2-40B4-BE49-F238E27FC236}">
                <a16:creationId xmlns:a16="http://schemas.microsoft.com/office/drawing/2014/main" id="{4DB6FE7C-229D-4F19-9CED-44B23C204AEB}"/>
              </a:ext>
            </a:extLst>
          </p:cNvPr>
          <p:cNvSpPr/>
          <p:nvPr userDrawn="1"/>
        </p:nvSpPr>
        <p:spPr>
          <a:xfrm rot="10800000" flipV="1">
            <a:off x="6096187"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22" name="Afrundet rektangel 60">
            <a:extLst>
              <a:ext uri="{FF2B5EF4-FFF2-40B4-BE49-F238E27FC236}">
                <a16:creationId xmlns:a16="http://schemas.microsoft.com/office/drawing/2014/main" id="{CA3D0502-31D7-43B0-8AD9-0837C873777D}"/>
              </a:ext>
            </a:extLst>
          </p:cNvPr>
          <p:cNvSpPr/>
          <p:nvPr userDrawn="1"/>
        </p:nvSpPr>
        <p:spPr>
          <a:xfrm rot="10800000" flipV="1">
            <a:off x="6996269"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23" name="Afrundet rektangel 61">
            <a:extLst>
              <a:ext uri="{FF2B5EF4-FFF2-40B4-BE49-F238E27FC236}">
                <a16:creationId xmlns:a16="http://schemas.microsoft.com/office/drawing/2014/main" id="{223B00F4-9D56-4D3A-B682-38293AFED6D4}"/>
              </a:ext>
            </a:extLst>
          </p:cNvPr>
          <p:cNvSpPr/>
          <p:nvPr userDrawn="1"/>
        </p:nvSpPr>
        <p:spPr>
          <a:xfrm rot="10800000" flipV="1">
            <a:off x="7896350"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24" name="Afrundet rektangel 62">
            <a:extLst>
              <a:ext uri="{FF2B5EF4-FFF2-40B4-BE49-F238E27FC236}">
                <a16:creationId xmlns:a16="http://schemas.microsoft.com/office/drawing/2014/main" id="{A7638C27-F6E1-4053-9BB8-7A3270FE13AB}"/>
              </a:ext>
            </a:extLst>
          </p:cNvPr>
          <p:cNvSpPr/>
          <p:nvPr userDrawn="1"/>
        </p:nvSpPr>
        <p:spPr>
          <a:xfrm rot="10800000" flipV="1">
            <a:off x="8796431" y="3610185"/>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25" name="Afrundet rektangel 63">
            <a:extLst>
              <a:ext uri="{FF2B5EF4-FFF2-40B4-BE49-F238E27FC236}">
                <a16:creationId xmlns:a16="http://schemas.microsoft.com/office/drawing/2014/main" id="{E1335EE1-12B8-4B99-B24E-FD51E0F16AB2}"/>
              </a:ext>
            </a:extLst>
          </p:cNvPr>
          <p:cNvSpPr/>
          <p:nvPr userDrawn="1"/>
        </p:nvSpPr>
        <p:spPr>
          <a:xfrm rot="10800000" flipV="1">
            <a:off x="9696513" y="3610185"/>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26" name="Afrundet rektangel 64">
            <a:extLst>
              <a:ext uri="{FF2B5EF4-FFF2-40B4-BE49-F238E27FC236}">
                <a16:creationId xmlns:a16="http://schemas.microsoft.com/office/drawing/2014/main" id="{C7097A14-05E4-4773-9424-B776D7791BB4}"/>
              </a:ext>
            </a:extLst>
          </p:cNvPr>
          <p:cNvSpPr/>
          <p:nvPr userDrawn="1"/>
        </p:nvSpPr>
        <p:spPr>
          <a:xfrm rot="10800000" flipV="1">
            <a:off x="10596594" y="3610184"/>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27" name="Afrundet rektangel 65">
            <a:extLst>
              <a:ext uri="{FF2B5EF4-FFF2-40B4-BE49-F238E27FC236}">
                <a16:creationId xmlns:a16="http://schemas.microsoft.com/office/drawing/2014/main" id="{C7E863BE-E462-4235-BAD8-A37B940AB9A0}"/>
              </a:ext>
            </a:extLst>
          </p:cNvPr>
          <p:cNvSpPr/>
          <p:nvPr userDrawn="1"/>
        </p:nvSpPr>
        <p:spPr>
          <a:xfrm rot="10800000" flipV="1">
            <a:off x="695326" y="3608388"/>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Poppins Light" pitchFamily="2" charset="77"/>
              <a:cs typeface="Poppins Light" pitchFamily="2" charset="77"/>
            </a:endParaRPr>
          </a:p>
        </p:txBody>
      </p:sp>
      <p:sp>
        <p:nvSpPr>
          <p:cNvPr id="28" name="Pladsholder til tekst 28">
            <a:extLst>
              <a:ext uri="{FF2B5EF4-FFF2-40B4-BE49-F238E27FC236}">
                <a16:creationId xmlns:a16="http://schemas.microsoft.com/office/drawing/2014/main" id="{892E967D-6716-46EB-9483-6569CCD7F745}"/>
              </a:ext>
            </a:extLst>
          </p:cNvPr>
          <p:cNvSpPr>
            <a:spLocks noGrp="1"/>
          </p:cNvSpPr>
          <p:nvPr>
            <p:ph type="body" sz="quarter" idx="10" hasCustomPrompt="1"/>
          </p:nvPr>
        </p:nvSpPr>
        <p:spPr>
          <a:xfrm>
            <a:off x="810833" y="3729091"/>
            <a:ext cx="668324" cy="117367"/>
          </a:xfrm>
          <a:prstGeom prst="rect">
            <a:avLst/>
          </a:prstGeo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29" name="Pladsholder til tekst 28">
            <a:extLst>
              <a:ext uri="{FF2B5EF4-FFF2-40B4-BE49-F238E27FC236}">
                <a16:creationId xmlns:a16="http://schemas.microsoft.com/office/drawing/2014/main" id="{70EE362C-96C7-4280-B50D-946CC9276D01}"/>
              </a:ext>
            </a:extLst>
          </p:cNvPr>
          <p:cNvSpPr>
            <a:spLocks noGrp="1"/>
          </p:cNvSpPr>
          <p:nvPr>
            <p:ph type="body" sz="quarter" idx="11" hasCustomPrompt="1"/>
          </p:nvPr>
        </p:nvSpPr>
        <p:spPr>
          <a:xfrm>
            <a:off x="1707264" y="3729090"/>
            <a:ext cx="668324" cy="117367"/>
          </a:xfrm>
          <a:prstGeom prst="rect">
            <a:avLst/>
          </a:prstGeo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30" name="Pladsholder til tekst 28">
            <a:extLst>
              <a:ext uri="{FF2B5EF4-FFF2-40B4-BE49-F238E27FC236}">
                <a16:creationId xmlns:a16="http://schemas.microsoft.com/office/drawing/2014/main" id="{E885C9E2-F94C-400C-8896-A3A6B42836DC}"/>
              </a:ext>
            </a:extLst>
          </p:cNvPr>
          <p:cNvSpPr>
            <a:spLocks noGrp="1"/>
          </p:cNvSpPr>
          <p:nvPr>
            <p:ph type="body" sz="quarter" idx="12" hasCustomPrompt="1"/>
          </p:nvPr>
        </p:nvSpPr>
        <p:spPr>
          <a:xfrm>
            <a:off x="2606974" y="3729090"/>
            <a:ext cx="668324" cy="117367"/>
          </a:xfrm>
          <a:prstGeom prst="rect">
            <a:avLst/>
          </a:prstGeo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31" name="Pladsholder til tekst 28">
            <a:extLst>
              <a:ext uri="{FF2B5EF4-FFF2-40B4-BE49-F238E27FC236}">
                <a16:creationId xmlns:a16="http://schemas.microsoft.com/office/drawing/2014/main" id="{AE3B8C2D-363C-4707-9F31-32D5E5507AD9}"/>
              </a:ext>
            </a:extLst>
          </p:cNvPr>
          <p:cNvSpPr>
            <a:spLocks noGrp="1"/>
          </p:cNvSpPr>
          <p:nvPr>
            <p:ph type="body" sz="quarter" idx="13" hasCustomPrompt="1"/>
          </p:nvPr>
        </p:nvSpPr>
        <p:spPr>
          <a:xfrm>
            <a:off x="3516584" y="3730911"/>
            <a:ext cx="668324" cy="117367"/>
          </a:xfrm>
          <a:prstGeom prst="rect">
            <a:avLst/>
          </a:prstGeo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32" name="Pladsholder til tekst 28">
            <a:extLst>
              <a:ext uri="{FF2B5EF4-FFF2-40B4-BE49-F238E27FC236}">
                <a16:creationId xmlns:a16="http://schemas.microsoft.com/office/drawing/2014/main" id="{869F5DDD-F5EB-435E-8681-D9CF64437CA4}"/>
              </a:ext>
            </a:extLst>
          </p:cNvPr>
          <p:cNvSpPr>
            <a:spLocks noGrp="1"/>
          </p:cNvSpPr>
          <p:nvPr>
            <p:ph type="body" sz="quarter" idx="14" hasCustomPrompt="1"/>
          </p:nvPr>
        </p:nvSpPr>
        <p:spPr>
          <a:xfrm>
            <a:off x="4416667" y="3729089"/>
            <a:ext cx="668324" cy="117367"/>
          </a:xfrm>
          <a:prstGeom prst="rect">
            <a:avLst/>
          </a:prstGeo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33" name="Pladsholder til tekst 28">
            <a:extLst>
              <a:ext uri="{FF2B5EF4-FFF2-40B4-BE49-F238E27FC236}">
                <a16:creationId xmlns:a16="http://schemas.microsoft.com/office/drawing/2014/main" id="{8F3082EC-F747-4E0A-B03C-BC015D983A0F}"/>
              </a:ext>
            </a:extLst>
          </p:cNvPr>
          <p:cNvSpPr>
            <a:spLocks noGrp="1"/>
          </p:cNvSpPr>
          <p:nvPr>
            <p:ph type="body" sz="quarter" idx="15" hasCustomPrompt="1"/>
          </p:nvPr>
        </p:nvSpPr>
        <p:spPr>
          <a:xfrm>
            <a:off x="5307217" y="3729088"/>
            <a:ext cx="668324" cy="117367"/>
          </a:xfrm>
          <a:prstGeom prst="rect">
            <a:avLst/>
          </a:prstGeo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34" name="Pladsholder til tekst 28">
            <a:extLst>
              <a:ext uri="{FF2B5EF4-FFF2-40B4-BE49-F238E27FC236}">
                <a16:creationId xmlns:a16="http://schemas.microsoft.com/office/drawing/2014/main" id="{522C902B-735B-401C-B638-42D4B3D83BB9}"/>
              </a:ext>
            </a:extLst>
          </p:cNvPr>
          <p:cNvSpPr>
            <a:spLocks noGrp="1"/>
          </p:cNvSpPr>
          <p:nvPr>
            <p:ph type="body" sz="quarter" idx="16" hasCustomPrompt="1"/>
          </p:nvPr>
        </p:nvSpPr>
        <p:spPr>
          <a:xfrm>
            <a:off x="6207297" y="3729087"/>
            <a:ext cx="668324" cy="117367"/>
          </a:xfrm>
          <a:prstGeom prst="rect">
            <a:avLst/>
          </a:prstGeo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35" name="Pladsholder til tekst 28">
            <a:extLst>
              <a:ext uri="{FF2B5EF4-FFF2-40B4-BE49-F238E27FC236}">
                <a16:creationId xmlns:a16="http://schemas.microsoft.com/office/drawing/2014/main" id="{F33EC6F4-6539-4916-B4DB-B0C211B48FA7}"/>
              </a:ext>
            </a:extLst>
          </p:cNvPr>
          <p:cNvSpPr>
            <a:spLocks noGrp="1"/>
          </p:cNvSpPr>
          <p:nvPr>
            <p:ph type="body" sz="quarter" idx="17" hasCustomPrompt="1"/>
          </p:nvPr>
        </p:nvSpPr>
        <p:spPr>
          <a:xfrm>
            <a:off x="7116909" y="3729086"/>
            <a:ext cx="668324" cy="117367"/>
          </a:xfrm>
          <a:prstGeom prst="rect">
            <a:avLst/>
          </a:prstGeo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36" name="Pladsholder til tekst 28">
            <a:extLst>
              <a:ext uri="{FF2B5EF4-FFF2-40B4-BE49-F238E27FC236}">
                <a16:creationId xmlns:a16="http://schemas.microsoft.com/office/drawing/2014/main" id="{EBB8C7AE-0B04-44BB-8DF4-FF18E4DF4AA0}"/>
              </a:ext>
            </a:extLst>
          </p:cNvPr>
          <p:cNvSpPr>
            <a:spLocks noGrp="1"/>
          </p:cNvSpPr>
          <p:nvPr>
            <p:ph type="body" sz="quarter" idx="18" hasCustomPrompt="1"/>
          </p:nvPr>
        </p:nvSpPr>
        <p:spPr>
          <a:xfrm>
            <a:off x="8007459" y="3729085"/>
            <a:ext cx="668324" cy="117367"/>
          </a:xfrm>
          <a:prstGeom prst="rect">
            <a:avLst/>
          </a:prstGeo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37" name="Pladsholder til tekst 28">
            <a:extLst>
              <a:ext uri="{FF2B5EF4-FFF2-40B4-BE49-F238E27FC236}">
                <a16:creationId xmlns:a16="http://schemas.microsoft.com/office/drawing/2014/main" id="{61AC2594-2E39-4755-B2E0-AABAE27320B4}"/>
              </a:ext>
            </a:extLst>
          </p:cNvPr>
          <p:cNvSpPr>
            <a:spLocks noGrp="1"/>
          </p:cNvSpPr>
          <p:nvPr>
            <p:ph type="body" sz="quarter" idx="19" hasCustomPrompt="1"/>
          </p:nvPr>
        </p:nvSpPr>
        <p:spPr>
          <a:xfrm>
            <a:off x="8916702" y="3729084"/>
            <a:ext cx="668324" cy="117367"/>
          </a:xfrm>
          <a:prstGeom prst="rect">
            <a:avLst/>
          </a:prstGeo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38" name="Pladsholder til tekst 28">
            <a:extLst>
              <a:ext uri="{FF2B5EF4-FFF2-40B4-BE49-F238E27FC236}">
                <a16:creationId xmlns:a16="http://schemas.microsoft.com/office/drawing/2014/main" id="{E1FEA013-F7CF-481E-B8D6-1E5C0C06E95D}"/>
              </a:ext>
            </a:extLst>
          </p:cNvPr>
          <p:cNvSpPr>
            <a:spLocks noGrp="1"/>
          </p:cNvSpPr>
          <p:nvPr>
            <p:ph type="body" sz="quarter" idx="20" hasCustomPrompt="1"/>
          </p:nvPr>
        </p:nvSpPr>
        <p:spPr>
          <a:xfrm>
            <a:off x="9816783" y="3729083"/>
            <a:ext cx="668324" cy="117367"/>
          </a:xfrm>
          <a:prstGeom prst="rect">
            <a:avLst/>
          </a:prstGeo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39" name="Pladsholder til tekst 28">
            <a:extLst>
              <a:ext uri="{FF2B5EF4-FFF2-40B4-BE49-F238E27FC236}">
                <a16:creationId xmlns:a16="http://schemas.microsoft.com/office/drawing/2014/main" id="{CF0796A8-0302-4272-A4A9-47E99A7D4FA5}"/>
              </a:ext>
            </a:extLst>
          </p:cNvPr>
          <p:cNvSpPr>
            <a:spLocks noGrp="1"/>
          </p:cNvSpPr>
          <p:nvPr>
            <p:ph type="body" sz="quarter" idx="21" hasCustomPrompt="1"/>
          </p:nvPr>
        </p:nvSpPr>
        <p:spPr>
          <a:xfrm>
            <a:off x="10716865" y="3729082"/>
            <a:ext cx="668324" cy="117367"/>
          </a:xfrm>
          <a:prstGeom prst="rect">
            <a:avLst/>
          </a:prstGeo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40" name="Pladsholder til tekst 2">
            <a:extLst>
              <a:ext uri="{FF2B5EF4-FFF2-40B4-BE49-F238E27FC236}">
                <a16:creationId xmlns:a16="http://schemas.microsoft.com/office/drawing/2014/main" id="{BDFCDBEA-7809-4790-8043-173BC0934CC2}"/>
              </a:ext>
            </a:extLst>
          </p:cNvPr>
          <p:cNvSpPr>
            <a:spLocks noGrp="1"/>
          </p:cNvSpPr>
          <p:nvPr>
            <p:ph type="body" sz="quarter" idx="29" hasCustomPrompt="1"/>
          </p:nvPr>
        </p:nvSpPr>
        <p:spPr>
          <a:xfrm>
            <a:off x="1223038" y="4290652"/>
            <a:ext cx="1636776" cy="738187"/>
          </a:xfrm>
          <a:prstGeom prst="rect">
            <a:avLst/>
          </a:prstGeom>
        </p:spPr>
        <p:txBody>
          <a:bodyPr/>
          <a:lstStyle>
            <a:lvl1pPr marL="0" indent="0" algn="ctr">
              <a:buNone/>
              <a:defRPr sz="1200" b="0" i="0">
                <a:latin typeface="Poppins Light" pitchFamily="2" charset="77"/>
                <a:cs typeface="Poppins Light" pitchFamily="2" charset="77"/>
              </a:defRPr>
            </a:lvl1pPr>
          </a:lstStyle>
          <a:p>
            <a:pPr lvl="0"/>
            <a:r>
              <a:rPr lang="da-DK" dirty="0"/>
              <a:t>Her kan der stå en forklarende tekst</a:t>
            </a:r>
          </a:p>
        </p:txBody>
      </p:sp>
      <p:sp>
        <p:nvSpPr>
          <p:cNvPr id="41" name="Pladsholder til tekst 2">
            <a:extLst>
              <a:ext uri="{FF2B5EF4-FFF2-40B4-BE49-F238E27FC236}">
                <a16:creationId xmlns:a16="http://schemas.microsoft.com/office/drawing/2014/main" id="{B76D7C93-0CA2-4AE9-A798-80497FFB6E95}"/>
              </a:ext>
            </a:extLst>
          </p:cNvPr>
          <p:cNvSpPr>
            <a:spLocks noGrp="1"/>
          </p:cNvSpPr>
          <p:nvPr>
            <p:ph type="body" sz="quarter" idx="30" hasCustomPrompt="1"/>
          </p:nvPr>
        </p:nvSpPr>
        <p:spPr>
          <a:xfrm>
            <a:off x="3927675" y="4290651"/>
            <a:ext cx="1636776" cy="738187"/>
          </a:xfrm>
          <a:prstGeom prst="rect">
            <a:avLst/>
          </a:prstGeom>
        </p:spPr>
        <p:txBody>
          <a:bodyPr/>
          <a:lstStyle>
            <a:lvl1pPr marL="0" indent="0" algn="ctr">
              <a:buNone/>
              <a:defRPr sz="1200" b="0" i="0">
                <a:latin typeface="Poppins Light" pitchFamily="2" charset="77"/>
                <a:cs typeface="Poppins Light" pitchFamily="2" charset="77"/>
              </a:defRPr>
            </a:lvl1pPr>
          </a:lstStyle>
          <a:p>
            <a:pPr lvl="0"/>
            <a:r>
              <a:rPr lang="da-DK" dirty="0"/>
              <a:t>Her kan der stå en forklarende tekst</a:t>
            </a:r>
          </a:p>
        </p:txBody>
      </p:sp>
      <p:sp>
        <p:nvSpPr>
          <p:cNvPr id="42" name="Pladsholder til tekst 2">
            <a:extLst>
              <a:ext uri="{FF2B5EF4-FFF2-40B4-BE49-F238E27FC236}">
                <a16:creationId xmlns:a16="http://schemas.microsoft.com/office/drawing/2014/main" id="{262D1944-45C8-4A77-B8F6-2BA8EEED5C3A}"/>
              </a:ext>
            </a:extLst>
          </p:cNvPr>
          <p:cNvSpPr>
            <a:spLocks noGrp="1"/>
          </p:cNvSpPr>
          <p:nvPr>
            <p:ph type="body" sz="quarter" idx="31" hasCustomPrompt="1"/>
          </p:nvPr>
        </p:nvSpPr>
        <p:spPr>
          <a:xfrm>
            <a:off x="6627921" y="4290651"/>
            <a:ext cx="1636776" cy="738187"/>
          </a:xfrm>
          <a:prstGeom prst="rect">
            <a:avLst/>
          </a:prstGeom>
        </p:spPr>
        <p:txBody>
          <a:bodyPr/>
          <a:lstStyle>
            <a:lvl1pPr marL="0" indent="0" algn="ctr">
              <a:buNone/>
              <a:defRPr sz="1200" b="0" i="0">
                <a:latin typeface="Poppins Light" pitchFamily="2" charset="77"/>
                <a:cs typeface="Poppins Light" pitchFamily="2" charset="77"/>
              </a:defRPr>
            </a:lvl1pPr>
          </a:lstStyle>
          <a:p>
            <a:pPr lvl="0"/>
            <a:r>
              <a:rPr lang="da-DK" dirty="0"/>
              <a:t>Her kan der stå en forklarende tekst</a:t>
            </a:r>
          </a:p>
        </p:txBody>
      </p:sp>
      <p:sp>
        <p:nvSpPr>
          <p:cNvPr id="43" name="Pladsholder til tekst 2">
            <a:extLst>
              <a:ext uri="{FF2B5EF4-FFF2-40B4-BE49-F238E27FC236}">
                <a16:creationId xmlns:a16="http://schemas.microsoft.com/office/drawing/2014/main" id="{FF322C22-E0F8-4E73-8141-5FB4E903C2DC}"/>
              </a:ext>
            </a:extLst>
          </p:cNvPr>
          <p:cNvSpPr>
            <a:spLocks noGrp="1"/>
          </p:cNvSpPr>
          <p:nvPr>
            <p:ph type="body" sz="quarter" idx="32" hasCustomPrompt="1"/>
          </p:nvPr>
        </p:nvSpPr>
        <p:spPr>
          <a:xfrm>
            <a:off x="9332186" y="4290650"/>
            <a:ext cx="1636776" cy="738187"/>
          </a:xfrm>
          <a:prstGeom prst="rect">
            <a:avLst/>
          </a:prstGeom>
        </p:spPr>
        <p:txBody>
          <a:bodyPr/>
          <a:lstStyle>
            <a:lvl1pPr marL="0" indent="0" algn="ctr">
              <a:buNone/>
              <a:defRPr sz="1200" b="0" i="0">
                <a:latin typeface="Poppins Light" pitchFamily="2" charset="77"/>
                <a:cs typeface="Poppins Light" pitchFamily="2" charset="77"/>
              </a:defRPr>
            </a:lvl1pPr>
          </a:lstStyle>
          <a:p>
            <a:pPr lvl="0"/>
            <a:r>
              <a:rPr lang="da-DK" dirty="0"/>
              <a:t>Her kan der stå en forklarende tekst</a:t>
            </a:r>
          </a:p>
        </p:txBody>
      </p:sp>
      <p:sp>
        <p:nvSpPr>
          <p:cNvPr id="44" name="Højre klammeparentes 43">
            <a:extLst>
              <a:ext uri="{FF2B5EF4-FFF2-40B4-BE49-F238E27FC236}">
                <a16:creationId xmlns:a16="http://schemas.microsoft.com/office/drawing/2014/main" id="{C3CC4728-2532-4758-92E1-5A34D66BBFCB}"/>
              </a:ext>
            </a:extLst>
          </p:cNvPr>
          <p:cNvSpPr/>
          <p:nvPr userDrawn="1"/>
        </p:nvSpPr>
        <p:spPr>
          <a:xfrm rot="5400000">
            <a:off x="1997689"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45" name="Højre klammeparentes 44">
            <a:extLst>
              <a:ext uri="{FF2B5EF4-FFF2-40B4-BE49-F238E27FC236}">
                <a16:creationId xmlns:a16="http://schemas.microsoft.com/office/drawing/2014/main" id="{441FF71A-8A78-41F9-88B1-AB31B0ECA900}"/>
              </a:ext>
            </a:extLst>
          </p:cNvPr>
          <p:cNvSpPr/>
          <p:nvPr userDrawn="1"/>
        </p:nvSpPr>
        <p:spPr>
          <a:xfrm rot="5400000">
            <a:off x="4702327"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46" name="Højre klammeparentes 45">
            <a:extLst>
              <a:ext uri="{FF2B5EF4-FFF2-40B4-BE49-F238E27FC236}">
                <a16:creationId xmlns:a16="http://schemas.microsoft.com/office/drawing/2014/main" id="{275BAFD2-0F7F-40A2-8B21-B7F5A173B453}"/>
              </a:ext>
            </a:extLst>
          </p:cNvPr>
          <p:cNvSpPr/>
          <p:nvPr userDrawn="1"/>
        </p:nvSpPr>
        <p:spPr>
          <a:xfrm rot="5400000">
            <a:off x="7402202" y="2830863"/>
            <a:ext cx="87473"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47" name="Højre klammeparentes 46">
            <a:extLst>
              <a:ext uri="{FF2B5EF4-FFF2-40B4-BE49-F238E27FC236}">
                <a16:creationId xmlns:a16="http://schemas.microsoft.com/office/drawing/2014/main" id="{EF72C973-A1F0-4E5F-8CCA-BCDCA302DBA5}"/>
              </a:ext>
            </a:extLst>
          </p:cNvPr>
          <p:cNvSpPr/>
          <p:nvPr userDrawn="1"/>
        </p:nvSpPr>
        <p:spPr>
          <a:xfrm rot="5400000">
            <a:off x="10106837"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3" name="Pladsholder til slidenummer 1">
            <a:extLst>
              <a:ext uri="{FF2B5EF4-FFF2-40B4-BE49-F238E27FC236}">
                <a16:creationId xmlns:a16="http://schemas.microsoft.com/office/drawing/2014/main" id="{A5E6B879-B655-925C-0A0C-8E6DC0E662A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6146537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 Agenda + ikon (hvid/blå)">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algn="l">
              <a:defRPr sz="1600">
                <a:solidFill>
                  <a:schemeClr val="tx1"/>
                </a:solidFill>
              </a:defRPr>
            </a:lvl1pPr>
          </a:lstStyle>
          <a:p>
            <a:pPr lvl="0"/>
            <a:r>
              <a:rPr lang="da-DK" dirty="0"/>
              <a:t>Her kan der stå punkter til agendaen</a:t>
            </a:r>
          </a:p>
        </p:txBody>
      </p:sp>
      <p:sp>
        <p:nvSpPr>
          <p:cNvPr id="5" name="Rektangel 4">
            <a:extLst>
              <a:ext uri="{FF2B5EF4-FFF2-40B4-BE49-F238E27FC236}">
                <a16:creationId xmlns:a16="http://schemas.microsoft.com/office/drawing/2014/main" id="{AC2B1F02-90CA-4E78-BFE6-7AA2256B968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icture Placeholder 7">
            <a:extLst>
              <a:ext uri="{FF2B5EF4-FFF2-40B4-BE49-F238E27FC236}">
                <a16:creationId xmlns:a16="http://schemas.microsoft.com/office/drawing/2014/main" id="{BDE82455-D7FE-45DB-955E-A8691C569E63}"/>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Poppins Light" pitchFamily="2" charset="77"/>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407884900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C. Tidslinje (kor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C788505E-EACA-427F-9771-CB0856BF82F5}"/>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Afrundet rektangel 50">
            <a:extLst>
              <a:ext uri="{FF2B5EF4-FFF2-40B4-BE49-F238E27FC236}">
                <a16:creationId xmlns:a16="http://schemas.microsoft.com/office/drawing/2014/main" id="{B5DEBA70-41E2-4BF5-A7A0-F4084B1297D0}"/>
              </a:ext>
            </a:extLst>
          </p:cNvPr>
          <p:cNvSpPr/>
          <p:nvPr userDrawn="1"/>
        </p:nvSpPr>
        <p:spPr>
          <a:xfrm>
            <a:off x="3521614" y="2492883"/>
            <a:ext cx="2189167" cy="2089277"/>
          </a:xfrm>
          <a:prstGeom prst="roundRect">
            <a:avLst/>
          </a:prstGeom>
          <a:solidFill>
            <a:schemeClr val="bg1"/>
          </a:solidFill>
          <a:ln>
            <a:noFill/>
          </a:ln>
          <a:effectLst>
            <a:outerShdw blurRad="330200" dist="38100" dir="120000" sx="97000" sy="97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4" name="Afrundet rektangel 51">
            <a:extLst>
              <a:ext uri="{FF2B5EF4-FFF2-40B4-BE49-F238E27FC236}">
                <a16:creationId xmlns:a16="http://schemas.microsoft.com/office/drawing/2014/main" id="{37CB72C7-AF31-4425-9E39-033A934C49AC}"/>
              </a:ext>
            </a:extLst>
          </p:cNvPr>
          <p:cNvSpPr/>
          <p:nvPr userDrawn="1"/>
        </p:nvSpPr>
        <p:spPr>
          <a:xfrm>
            <a:off x="3521614"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5" name="Afrundet rektangel 52">
            <a:extLst>
              <a:ext uri="{FF2B5EF4-FFF2-40B4-BE49-F238E27FC236}">
                <a16:creationId xmlns:a16="http://schemas.microsoft.com/office/drawing/2014/main" id="{912563F9-A30B-423B-B0A4-23F459ECAC1C}"/>
              </a:ext>
            </a:extLst>
          </p:cNvPr>
          <p:cNvSpPr/>
          <p:nvPr userDrawn="1"/>
        </p:nvSpPr>
        <p:spPr>
          <a:xfrm>
            <a:off x="3521614"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nvGrpSpPr>
          <p:cNvPr id="6" name="Gruppe 5">
            <a:extLst>
              <a:ext uri="{FF2B5EF4-FFF2-40B4-BE49-F238E27FC236}">
                <a16:creationId xmlns:a16="http://schemas.microsoft.com/office/drawing/2014/main" id="{569A95AB-220E-4D00-B241-66CDBC762729}"/>
              </a:ext>
            </a:extLst>
          </p:cNvPr>
          <p:cNvGrpSpPr/>
          <p:nvPr userDrawn="1"/>
        </p:nvGrpSpPr>
        <p:grpSpPr>
          <a:xfrm>
            <a:off x="3784838" y="2604622"/>
            <a:ext cx="1662719" cy="330509"/>
            <a:chOff x="1016635" y="2292577"/>
            <a:chExt cx="1831760" cy="364110"/>
          </a:xfrm>
        </p:grpSpPr>
        <p:sp>
          <p:nvSpPr>
            <p:cNvPr id="7" name="Ellipse 6">
              <a:extLst>
                <a:ext uri="{FF2B5EF4-FFF2-40B4-BE49-F238E27FC236}">
                  <a16:creationId xmlns:a16="http://schemas.microsoft.com/office/drawing/2014/main" id="{6B48DC92-6A85-4B0E-9305-9CE5B9023CA1}"/>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8" name="Ellipse 7">
              <a:extLst>
                <a:ext uri="{FF2B5EF4-FFF2-40B4-BE49-F238E27FC236}">
                  <a16:creationId xmlns:a16="http://schemas.microsoft.com/office/drawing/2014/main" id="{15075CDF-77D4-478E-9782-7116D52AEFBF}"/>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sp>
        <p:nvSpPr>
          <p:cNvPr id="9" name="Afrundet rektangel 56">
            <a:extLst>
              <a:ext uri="{FF2B5EF4-FFF2-40B4-BE49-F238E27FC236}">
                <a16:creationId xmlns:a16="http://schemas.microsoft.com/office/drawing/2014/main" id="{0575E2B3-DA77-4C9E-9CF5-6C26F5569753}"/>
              </a:ext>
            </a:extLst>
          </p:cNvPr>
          <p:cNvSpPr/>
          <p:nvPr userDrawn="1"/>
        </p:nvSpPr>
        <p:spPr>
          <a:xfrm>
            <a:off x="3838164"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0" name="Afrundet rektangel 57">
            <a:extLst>
              <a:ext uri="{FF2B5EF4-FFF2-40B4-BE49-F238E27FC236}">
                <a16:creationId xmlns:a16="http://schemas.microsoft.com/office/drawing/2014/main" id="{D3B32CA7-411D-47C9-928B-E84462308A24}"/>
              </a:ext>
            </a:extLst>
          </p:cNvPr>
          <p:cNvSpPr/>
          <p:nvPr userDrawn="1"/>
        </p:nvSpPr>
        <p:spPr>
          <a:xfrm>
            <a:off x="5168937"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1" name="Afrundet rektangel 58">
            <a:extLst>
              <a:ext uri="{FF2B5EF4-FFF2-40B4-BE49-F238E27FC236}">
                <a16:creationId xmlns:a16="http://schemas.microsoft.com/office/drawing/2014/main" id="{31C24354-6EF6-400C-917A-27D3DC399F19}"/>
              </a:ext>
            </a:extLst>
          </p:cNvPr>
          <p:cNvSpPr/>
          <p:nvPr userDrawn="1"/>
        </p:nvSpPr>
        <p:spPr>
          <a:xfrm>
            <a:off x="706465" y="2492883"/>
            <a:ext cx="2189167" cy="2089277"/>
          </a:xfrm>
          <a:prstGeom prst="roundRect">
            <a:avLst/>
          </a:prstGeom>
          <a:solidFill>
            <a:schemeClr val="bg1"/>
          </a:solidFill>
          <a:ln>
            <a:noFill/>
          </a:ln>
          <a:effectLst>
            <a:outerShdw blurRad="330200" dist="38100" dir="2700000" sx="96891" sy="96891"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2" name="Afrundet rektangel 59">
            <a:extLst>
              <a:ext uri="{FF2B5EF4-FFF2-40B4-BE49-F238E27FC236}">
                <a16:creationId xmlns:a16="http://schemas.microsoft.com/office/drawing/2014/main" id="{FD743E04-22A1-44BA-8627-2AC544828CDD}"/>
              </a:ext>
            </a:extLst>
          </p:cNvPr>
          <p:cNvSpPr/>
          <p:nvPr userDrawn="1"/>
        </p:nvSpPr>
        <p:spPr>
          <a:xfrm>
            <a:off x="706465"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3" name="Afrundet rektangel 60">
            <a:extLst>
              <a:ext uri="{FF2B5EF4-FFF2-40B4-BE49-F238E27FC236}">
                <a16:creationId xmlns:a16="http://schemas.microsoft.com/office/drawing/2014/main" id="{1C5FBEA1-FE23-4B5F-A95B-1D0979E51E0B}"/>
              </a:ext>
            </a:extLst>
          </p:cNvPr>
          <p:cNvSpPr/>
          <p:nvPr userDrawn="1"/>
        </p:nvSpPr>
        <p:spPr>
          <a:xfrm>
            <a:off x="706465"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nvGrpSpPr>
          <p:cNvPr id="14" name="Gruppe 13">
            <a:extLst>
              <a:ext uri="{FF2B5EF4-FFF2-40B4-BE49-F238E27FC236}">
                <a16:creationId xmlns:a16="http://schemas.microsoft.com/office/drawing/2014/main" id="{E9138A38-8385-4436-A68F-7A7B9BD8F5C1}"/>
              </a:ext>
            </a:extLst>
          </p:cNvPr>
          <p:cNvGrpSpPr/>
          <p:nvPr userDrawn="1"/>
        </p:nvGrpSpPr>
        <p:grpSpPr>
          <a:xfrm>
            <a:off x="969689" y="2604622"/>
            <a:ext cx="1662719" cy="330509"/>
            <a:chOff x="1016635" y="2292577"/>
            <a:chExt cx="1831760" cy="364110"/>
          </a:xfrm>
        </p:grpSpPr>
        <p:sp>
          <p:nvSpPr>
            <p:cNvPr id="15" name="Ellipse 14">
              <a:extLst>
                <a:ext uri="{FF2B5EF4-FFF2-40B4-BE49-F238E27FC236}">
                  <a16:creationId xmlns:a16="http://schemas.microsoft.com/office/drawing/2014/main" id="{D05A0D27-96D3-4D3C-843B-85B7DFBD8666}"/>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6" name="Ellipse 15">
              <a:extLst>
                <a:ext uri="{FF2B5EF4-FFF2-40B4-BE49-F238E27FC236}">
                  <a16:creationId xmlns:a16="http://schemas.microsoft.com/office/drawing/2014/main" id="{3336BF99-4417-46EA-B9E2-92E2C346EFFC}"/>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sp>
        <p:nvSpPr>
          <p:cNvPr id="17" name="Afrundet rektangel 64">
            <a:extLst>
              <a:ext uri="{FF2B5EF4-FFF2-40B4-BE49-F238E27FC236}">
                <a16:creationId xmlns:a16="http://schemas.microsoft.com/office/drawing/2014/main" id="{0E4B6EE2-DA02-40A2-AFF9-00C0FD7D8A1C}"/>
              </a:ext>
            </a:extLst>
          </p:cNvPr>
          <p:cNvSpPr/>
          <p:nvPr userDrawn="1"/>
        </p:nvSpPr>
        <p:spPr>
          <a:xfrm>
            <a:off x="1023015"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8" name="Afrundet rektangel 65">
            <a:extLst>
              <a:ext uri="{FF2B5EF4-FFF2-40B4-BE49-F238E27FC236}">
                <a16:creationId xmlns:a16="http://schemas.microsoft.com/office/drawing/2014/main" id="{2F5E272C-2DDF-4141-B1DF-ACD1FFDB857E}"/>
              </a:ext>
            </a:extLst>
          </p:cNvPr>
          <p:cNvSpPr/>
          <p:nvPr userDrawn="1"/>
        </p:nvSpPr>
        <p:spPr>
          <a:xfrm>
            <a:off x="2353788"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9" name="Afrundet rektangel 66">
            <a:extLst>
              <a:ext uri="{FF2B5EF4-FFF2-40B4-BE49-F238E27FC236}">
                <a16:creationId xmlns:a16="http://schemas.microsoft.com/office/drawing/2014/main" id="{EF70C358-F25B-40E5-B247-1018E97C86E6}"/>
              </a:ext>
            </a:extLst>
          </p:cNvPr>
          <p:cNvSpPr/>
          <p:nvPr userDrawn="1"/>
        </p:nvSpPr>
        <p:spPr>
          <a:xfrm>
            <a:off x="6481219" y="2492883"/>
            <a:ext cx="2189167" cy="2089277"/>
          </a:xfrm>
          <a:prstGeom prst="roundRect">
            <a:avLst/>
          </a:prstGeom>
          <a:solidFill>
            <a:schemeClr val="bg1"/>
          </a:solidFill>
          <a:ln>
            <a:noFill/>
          </a:ln>
          <a:effectLst>
            <a:outerShdw blurRad="330200" dist="38100" dir="2700000" sx="97000" sy="97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20" name="Afrundet rektangel 67">
            <a:extLst>
              <a:ext uri="{FF2B5EF4-FFF2-40B4-BE49-F238E27FC236}">
                <a16:creationId xmlns:a16="http://schemas.microsoft.com/office/drawing/2014/main" id="{1196EDA8-4A72-4592-B30C-19DE3692EB2A}"/>
              </a:ext>
            </a:extLst>
          </p:cNvPr>
          <p:cNvSpPr/>
          <p:nvPr userDrawn="1"/>
        </p:nvSpPr>
        <p:spPr>
          <a:xfrm>
            <a:off x="6481219"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21" name="Afrundet rektangel 68">
            <a:extLst>
              <a:ext uri="{FF2B5EF4-FFF2-40B4-BE49-F238E27FC236}">
                <a16:creationId xmlns:a16="http://schemas.microsoft.com/office/drawing/2014/main" id="{2A535B24-9258-45D0-806F-663EBAB952D1}"/>
              </a:ext>
            </a:extLst>
          </p:cNvPr>
          <p:cNvSpPr/>
          <p:nvPr userDrawn="1"/>
        </p:nvSpPr>
        <p:spPr>
          <a:xfrm>
            <a:off x="6481219"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nvGrpSpPr>
          <p:cNvPr id="22" name="Gruppe 21">
            <a:extLst>
              <a:ext uri="{FF2B5EF4-FFF2-40B4-BE49-F238E27FC236}">
                <a16:creationId xmlns:a16="http://schemas.microsoft.com/office/drawing/2014/main" id="{4738DBCF-C82A-4051-945A-4FBEBA290E07}"/>
              </a:ext>
            </a:extLst>
          </p:cNvPr>
          <p:cNvGrpSpPr/>
          <p:nvPr userDrawn="1"/>
        </p:nvGrpSpPr>
        <p:grpSpPr>
          <a:xfrm>
            <a:off x="6744443" y="2604622"/>
            <a:ext cx="1662719" cy="330509"/>
            <a:chOff x="1016635" y="2292577"/>
            <a:chExt cx="1831760" cy="364110"/>
          </a:xfrm>
        </p:grpSpPr>
        <p:sp>
          <p:nvSpPr>
            <p:cNvPr id="23" name="Ellipse 22">
              <a:extLst>
                <a:ext uri="{FF2B5EF4-FFF2-40B4-BE49-F238E27FC236}">
                  <a16:creationId xmlns:a16="http://schemas.microsoft.com/office/drawing/2014/main" id="{32EF117A-6407-4C93-8EB0-DA26AF5963C7}"/>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24" name="Ellipse 23">
              <a:extLst>
                <a:ext uri="{FF2B5EF4-FFF2-40B4-BE49-F238E27FC236}">
                  <a16:creationId xmlns:a16="http://schemas.microsoft.com/office/drawing/2014/main" id="{5B70133E-FF71-44AC-9ABD-CC8411221C46}"/>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sp>
        <p:nvSpPr>
          <p:cNvPr id="25" name="Afrundet rektangel 72">
            <a:extLst>
              <a:ext uri="{FF2B5EF4-FFF2-40B4-BE49-F238E27FC236}">
                <a16:creationId xmlns:a16="http://schemas.microsoft.com/office/drawing/2014/main" id="{1CBBA8EC-4762-489B-AD8D-99563B6F01D5}"/>
              </a:ext>
            </a:extLst>
          </p:cNvPr>
          <p:cNvSpPr/>
          <p:nvPr userDrawn="1"/>
        </p:nvSpPr>
        <p:spPr>
          <a:xfrm>
            <a:off x="6797769"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26" name="Afrundet rektangel 73">
            <a:extLst>
              <a:ext uri="{FF2B5EF4-FFF2-40B4-BE49-F238E27FC236}">
                <a16:creationId xmlns:a16="http://schemas.microsoft.com/office/drawing/2014/main" id="{EB1C30EA-E6A2-4F07-8359-92929B0A896C}"/>
              </a:ext>
            </a:extLst>
          </p:cNvPr>
          <p:cNvSpPr/>
          <p:nvPr userDrawn="1"/>
        </p:nvSpPr>
        <p:spPr>
          <a:xfrm>
            <a:off x="8128542"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27" name="Afrundet rektangel 74">
            <a:extLst>
              <a:ext uri="{FF2B5EF4-FFF2-40B4-BE49-F238E27FC236}">
                <a16:creationId xmlns:a16="http://schemas.microsoft.com/office/drawing/2014/main" id="{05A11207-7FEA-4E83-A480-3D6C72ECD60B}"/>
              </a:ext>
            </a:extLst>
          </p:cNvPr>
          <p:cNvSpPr/>
          <p:nvPr userDrawn="1"/>
        </p:nvSpPr>
        <p:spPr>
          <a:xfrm>
            <a:off x="9296368" y="2492883"/>
            <a:ext cx="2189167" cy="2089277"/>
          </a:xfrm>
          <a:prstGeom prst="roundRect">
            <a:avLst/>
          </a:prstGeom>
          <a:solidFill>
            <a:schemeClr val="bg1"/>
          </a:solidFill>
          <a:ln>
            <a:noFill/>
          </a:ln>
          <a:effectLst>
            <a:outerShdw blurRad="338596" dist="38100" dir="2700000" sx="97000" sy="97000" algn="tl" rotWithShape="0">
              <a:prstClr val="black">
                <a:alpha val="25771"/>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28" name="Afrundet rektangel 75">
            <a:extLst>
              <a:ext uri="{FF2B5EF4-FFF2-40B4-BE49-F238E27FC236}">
                <a16:creationId xmlns:a16="http://schemas.microsoft.com/office/drawing/2014/main" id="{E2041512-A6F4-4FF0-AFFB-92F7181DA62F}"/>
              </a:ext>
            </a:extLst>
          </p:cNvPr>
          <p:cNvSpPr/>
          <p:nvPr userDrawn="1"/>
        </p:nvSpPr>
        <p:spPr>
          <a:xfrm>
            <a:off x="9296368"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29" name="Afrundet rektangel 76">
            <a:extLst>
              <a:ext uri="{FF2B5EF4-FFF2-40B4-BE49-F238E27FC236}">
                <a16:creationId xmlns:a16="http://schemas.microsoft.com/office/drawing/2014/main" id="{D53CBD36-0949-4103-96F8-994872714397}"/>
              </a:ext>
            </a:extLst>
          </p:cNvPr>
          <p:cNvSpPr/>
          <p:nvPr userDrawn="1"/>
        </p:nvSpPr>
        <p:spPr>
          <a:xfrm>
            <a:off x="9296368"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nvGrpSpPr>
          <p:cNvPr id="30" name="Gruppe 29">
            <a:extLst>
              <a:ext uri="{FF2B5EF4-FFF2-40B4-BE49-F238E27FC236}">
                <a16:creationId xmlns:a16="http://schemas.microsoft.com/office/drawing/2014/main" id="{31A9B692-BF2C-410F-96C0-C090A52054E2}"/>
              </a:ext>
            </a:extLst>
          </p:cNvPr>
          <p:cNvGrpSpPr/>
          <p:nvPr userDrawn="1"/>
        </p:nvGrpSpPr>
        <p:grpSpPr>
          <a:xfrm>
            <a:off x="9559592" y="2604622"/>
            <a:ext cx="1662719" cy="330509"/>
            <a:chOff x="1016635" y="2292577"/>
            <a:chExt cx="1831760" cy="364110"/>
          </a:xfrm>
        </p:grpSpPr>
        <p:sp>
          <p:nvSpPr>
            <p:cNvPr id="31" name="Ellipse 30">
              <a:extLst>
                <a:ext uri="{FF2B5EF4-FFF2-40B4-BE49-F238E27FC236}">
                  <a16:creationId xmlns:a16="http://schemas.microsoft.com/office/drawing/2014/main" id="{CFBC6164-4750-4B21-8958-0A580D65172C}"/>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32" name="Ellipse 31">
              <a:extLst>
                <a:ext uri="{FF2B5EF4-FFF2-40B4-BE49-F238E27FC236}">
                  <a16:creationId xmlns:a16="http://schemas.microsoft.com/office/drawing/2014/main" id="{7D6BEB72-7F30-4F62-843E-1236F9BE7944}"/>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sp>
        <p:nvSpPr>
          <p:cNvPr id="33" name="Afrundet rektangel 80">
            <a:extLst>
              <a:ext uri="{FF2B5EF4-FFF2-40B4-BE49-F238E27FC236}">
                <a16:creationId xmlns:a16="http://schemas.microsoft.com/office/drawing/2014/main" id="{2101C32F-CF46-492C-8AE6-36ADEEFA193E}"/>
              </a:ext>
            </a:extLst>
          </p:cNvPr>
          <p:cNvSpPr/>
          <p:nvPr userDrawn="1"/>
        </p:nvSpPr>
        <p:spPr>
          <a:xfrm>
            <a:off x="9612918"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34" name="Afrundet rektangel 81">
            <a:extLst>
              <a:ext uri="{FF2B5EF4-FFF2-40B4-BE49-F238E27FC236}">
                <a16:creationId xmlns:a16="http://schemas.microsoft.com/office/drawing/2014/main" id="{A53433CD-EB06-40DD-98C0-36FC74652C6A}"/>
              </a:ext>
            </a:extLst>
          </p:cNvPr>
          <p:cNvSpPr/>
          <p:nvPr userDrawn="1"/>
        </p:nvSpPr>
        <p:spPr>
          <a:xfrm>
            <a:off x="10943691"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35" name="Pladsholder til tekst 3">
            <a:extLst>
              <a:ext uri="{FF2B5EF4-FFF2-40B4-BE49-F238E27FC236}">
                <a16:creationId xmlns:a16="http://schemas.microsoft.com/office/drawing/2014/main" id="{FDB8F8E9-F68B-4252-A436-F6006B100A58}"/>
              </a:ext>
            </a:extLst>
          </p:cNvPr>
          <p:cNvSpPr>
            <a:spLocks noGrp="1"/>
          </p:cNvSpPr>
          <p:nvPr>
            <p:ph type="body" sz="quarter" idx="10" hasCustomPrompt="1"/>
          </p:nvPr>
        </p:nvSpPr>
        <p:spPr>
          <a:xfrm>
            <a:off x="935053" y="3247451"/>
            <a:ext cx="1717675" cy="223829"/>
          </a:xfrm>
          <a:prstGeom prst="rect">
            <a:avLst/>
          </a:prstGeom>
        </p:spPr>
        <p:txBody>
          <a:bodyPr/>
          <a:lstStyle>
            <a:lvl1pPr marL="0" indent="0">
              <a:buNone/>
              <a:defRPr sz="1200" b="1" i="0">
                <a:solidFill>
                  <a:srgbClr val="001F32"/>
                </a:solidFill>
                <a:latin typeface="Poppins" pitchFamily="2" charset="77"/>
                <a:cs typeface="Poppins" pitchFamily="2" charset="77"/>
              </a:defRPr>
            </a:lvl1pPr>
          </a:lstStyle>
          <a:p>
            <a:pPr lvl="0"/>
            <a:r>
              <a:rPr lang="da-DK" dirty="0"/>
              <a:t>Kort titel skrives her</a:t>
            </a:r>
          </a:p>
        </p:txBody>
      </p:sp>
      <p:sp>
        <p:nvSpPr>
          <p:cNvPr id="36" name="Pladsholder til tekst 3">
            <a:extLst>
              <a:ext uri="{FF2B5EF4-FFF2-40B4-BE49-F238E27FC236}">
                <a16:creationId xmlns:a16="http://schemas.microsoft.com/office/drawing/2014/main" id="{BA3CFF73-845C-4EB5-9B53-3599BEE40C6B}"/>
              </a:ext>
            </a:extLst>
          </p:cNvPr>
          <p:cNvSpPr>
            <a:spLocks noGrp="1"/>
          </p:cNvSpPr>
          <p:nvPr>
            <p:ph type="body" sz="quarter" idx="11" hasCustomPrompt="1"/>
          </p:nvPr>
        </p:nvSpPr>
        <p:spPr>
          <a:xfrm>
            <a:off x="935053" y="3504538"/>
            <a:ext cx="1717675" cy="776748"/>
          </a:xfrm>
          <a:prstGeom prst="rect">
            <a:avLst/>
          </a:prstGeom>
        </p:spPr>
        <p:txBody>
          <a:bodyPr/>
          <a:lstStyle>
            <a:lvl1pPr marL="0" indent="0">
              <a:buNone/>
              <a:defRPr sz="1200" b="0" i="0">
                <a:solidFill>
                  <a:srgbClr val="001F32"/>
                </a:solidFill>
                <a:latin typeface="Poppins Light" pitchFamily="2" charset="77"/>
                <a:cs typeface="Poppins Light" pitchFamily="2" charset="77"/>
              </a:defRPr>
            </a:lvl1pPr>
          </a:lstStyle>
          <a:p>
            <a:pPr lvl="0"/>
            <a:r>
              <a:rPr lang="da-DK" dirty="0"/>
              <a:t>Her kan der stå en forklarende tekst </a:t>
            </a:r>
          </a:p>
        </p:txBody>
      </p:sp>
      <p:sp>
        <p:nvSpPr>
          <p:cNvPr id="37" name="Pladsholder til tekst 3">
            <a:extLst>
              <a:ext uri="{FF2B5EF4-FFF2-40B4-BE49-F238E27FC236}">
                <a16:creationId xmlns:a16="http://schemas.microsoft.com/office/drawing/2014/main" id="{C6B375D6-8212-42DB-8850-E7317589AE70}"/>
              </a:ext>
            </a:extLst>
          </p:cNvPr>
          <p:cNvSpPr>
            <a:spLocks noGrp="1"/>
          </p:cNvSpPr>
          <p:nvPr>
            <p:ph type="body" sz="quarter" idx="12" hasCustomPrompt="1"/>
          </p:nvPr>
        </p:nvSpPr>
        <p:spPr>
          <a:xfrm>
            <a:off x="3750202" y="3247451"/>
            <a:ext cx="1717675" cy="223829"/>
          </a:xfrm>
          <a:prstGeom prst="rect">
            <a:avLst/>
          </a:prstGeom>
        </p:spPr>
        <p:txBody>
          <a:bodyPr/>
          <a:lstStyle>
            <a:lvl1pPr marL="0" indent="0">
              <a:buNone/>
              <a:defRPr sz="1200" b="1" i="0">
                <a:solidFill>
                  <a:srgbClr val="001F32"/>
                </a:solidFill>
                <a:latin typeface="Poppins" pitchFamily="2" charset="77"/>
                <a:cs typeface="Poppins" pitchFamily="2" charset="77"/>
              </a:defRPr>
            </a:lvl1pPr>
          </a:lstStyle>
          <a:p>
            <a:pPr lvl="0"/>
            <a:r>
              <a:rPr lang="da-DK" dirty="0"/>
              <a:t>Kort titel skrives her</a:t>
            </a:r>
          </a:p>
        </p:txBody>
      </p:sp>
      <p:sp>
        <p:nvSpPr>
          <p:cNvPr id="38" name="Pladsholder til tekst 3">
            <a:extLst>
              <a:ext uri="{FF2B5EF4-FFF2-40B4-BE49-F238E27FC236}">
                <a16:creationId xmlns:a16="http://schemas.microsoft.com/office/drawing/2014/main" id="{BA330EA0-4421-410A-A510-5AFCFF7EB9D1}"/>
              </a:ext>
            </a:extLst>
          </p:cNvPr>
          <p:cNvSpPr>
            <a:spLocks noGrp="1"/>
          </p:cNvSpPr>
          <p:nvPr>
            <p:ph type="body" sz="quarter" idx="13" hasCustomPrompt="1"/>
          </p:nvPr>
        </p:nvSpPr>
        <p:spPr>
          <a:xfrm>
            <a:off x="3750202" y="3504538"/>
            <a:ext cx="1717675" cy="776748"/>
          </a:xfrm>
          <a:prstGeom prst="rect">
            <a:avLst/>
          </a:prstGeom>
        </p:spPr>
        <p:txBody>
          <a:bodyPr/>
          <a:lstStyle>
            <a:lvl1pPr marL="0" indent="0">
              <a:buNone/>
              <a:defRPr sz="1200" b="0" i="0">
                <a:solidFill>
                  <a:srgbClr val="001F32"/>
                </a:solidFill>
                <a:latin typeface="Poppins Light" pitchFamily="2" charset="77"/>
                <a:cs typeface="Poppins Light" pitchFamily="2" charset="77"/>
              </a:defRPr>
            </a:lvl1pPr>
          </a:lstStyle>
          <a:p>
            <a:pPr lvl="0"/>
            <a:r>
              <a:rPr lang="da-DK" dirty="0"/>
              <a:t>Her kan der stå en forklarende tekst </a:t>
            </a:r>
          </a:p>
        </p:txBody>
      </p:sp>
      <p:sp>
        <p:nvSpPr>
          <p:cNvPr id="39" name="Pladsholder til tekst 3">
            <a:extLst>
              <a:ext uri="{FF2B5EF4-FFF2-40B4-BE49-F238E27FC236}">
                <a16:creationId xmlns:a16="http://schemas.microsoft.com/office/drawing/2014/main" id="{D75D1C88-7CEA-4059-9E1C-CCED43FBC977}"/>
              </a:ext>
            </a:extLst>
          </p:cNvPr>
          <p:cNvSpPr>
            <a:spLocks noGrp="1"/>
          </p:cNvSpPr>
          <p:nvPr>
            <p:ph type="body" sz="quarter" idx="14" hasCustomPrompt="1"/>
          </p:nvPr>
        </p:nvSpPr>
        <p:spPr>
          <a:xfrm>
            <a:off x="6709807" y="3247451"/>
            <a:ext cx="1717675" cy="223829"/>
          </a:xfrm>
          <a:prstGeom prst="rect">
            <a:avLst/>
          </a:prstGeom>
        </p:spPr>
        <p:txBody>
          <a:bodyPr/>
          <a:lstStyle>
            <a:lvl1pPr marL="0" indent="0">
              <a:buNone/>
              <a:defRPr sz="1200" b="1" i="0">
                <a:solidFill>
                  <a:srgbClr val="001F32"/>
                </a:solidFill>
                <a:latin typeface="Poppins" pitchFamily="2" charset="77"/>
                <a:cs typeface="Poppins" pitchFamily="2" charset="77"/>
              </a:defRPr>
            </a:lvl1pPr>
          </a:lstStyle>
          <a:p>
            <a:pPr lvl="0"/>
            <a:r>
              <a:rPr lang="da-DK" dirty="0"/>
              <a:t>Kort titel skrives her</a:t>
            </a:r>
          </a:p>
        </p:txBody>
      </p:sp>
      <p:sp>
        <p:nvSpPr>
          <p:cNvPr id="40" name="Pladsholder til tekst 3">
            <a:extLst>
              <a:ext uri="{FF2B5EF4-FFF2-40B4-BE49-F238E27FC236}">
                <a16:creationId xmlns:a16="http://schemas.microsoft.com/office/drawing/2014/main" id="{1BA87ADF-A200-4A20-952B-64806606CF0C}"/>
              </a:ext>
            </a:extLst>
          </p:cNvPr>
          <p:cNvSpPr>
            <a:spLocks noGrp="1"/>
          </p:cNvSpPr>
          <p:nvPr>
            <p:ph type="body" sz="quarter" idx="15" hasCustomPrompt="1"/>
          </p:nvPr>
        </p:nvSpPr>
        <p:spPr>
          <a:xfrm>
            <a:off x="6709807" y="3504538"/>
            <a:ext cx="1717675" cy="776748"/>
          </a:xfrm>
          <a:prstGeom prst="rect">
            <a:avLst/>
          </a:prstGeom>
        </p:spPr>
        <p:txBody>
          <a:bodyPr/>
          <a:lstStyle>
            <a:lvl1pPr marL="0" indent="0">
              <a:buNone/>
              <a:defRPr sz="1200" b="0" i="0">
                <a:solidFill>
                  <a:srgbClr val="001F32"/>
                </a:solidFill>
                <a:latin typeface="Poppins Light" pitchFamily="2" charset="77"/>
                <a:cs typeface="Poppins Light" pitchFamily="2" charset="77"/>
              </a:defRPr>
            </a:lvl1pPr>
          </a:lstStyle>
          <a:p>
            <a:pPr lvl="0"/>
            <a:r>
              <a:rPr lang="da-DK" dirty="0"/>
              <a:t>Her kan der stå en forklarende tekst </a:t>
            </a:r>
          </a:p>
        </p:txBody>
      </p:sp>
      <p:sp>
        <p:nvSpPr>
          <p:cNvPr id="41" name="Pladsholder til tekst 3">
            <a:extLst>
              <a:ext uri="{FF2B5EF4-FFF2-40B4-BE49-F238E27FC236}">
                <a16:creationId xmlns:a16="http://schemas.microsoft.com/office/drawing/2014/main" id="{7C7763ED-5D8C-4B45-8BA2-42436DE44A4E}"/>
              </a:ext>
            </a:extLst>
          </p:cNvPr>
          <p:cNvSpPr>
            <a:spLocks noGrp="1"/>
          </p:cNvSpPr>
          <p:nvPr>
            <p:ph type="body" sz="quarter" idx="16" hasCustomPrompt="1"/>
          </p:nvPr>
        </p:nvSpPr>
        <p:spPr>
          <a:xfrm>
            <a:off x="9524956" y="3247451"/>
            <a:ext cx="1717675" cy="223829"/>
          </a:xfrm>
          <a:prstGeom prst="rect">
            <a:avLst/>
          </a:prstGeom>
        </p:spPr>
        <p:txBody>
          <a:bodyPr/>
          <a:lstStyle>
            <a:lvl1pPr marL="0" indent="0">
              <a:buNone/>
              <a:defRPr sz="1200" b="1" i="0">
                <a:solidFill>
                  <a:srgbClr val="001F32"/>
                </a:solidFill>
                <a:latin typeface="Poppins" pitchFamily="2" charset="77"/>
                <a:cs typeface="Poppins" pitchFamily="2" charset="77"/>
              </a:defRPr>
            </a:lvl1pPr>
          </a:lstStyle>
          <a:p>
            <a:pPr lvl="0"/>
            <a:r>
              <a:rPr lang="da-DK" dirty="0"/>
              <a:t>Kort titel skrives her</a:t>
            </a:r>
          </a:p>
        </p:txBody>
      </p:sp>
      <p:sp>
        <p:nvSpPr>
          <p:cNvPr id="42" name="Pladsholder til tekst 3">
            <a:extLst>
              <a:ext uri="{FF2B5EF4-FFF2-40B4-BE49-F238E27FC236}">
                <a16:creationId xmlns:a16="http://schemas.microsoft.com/office/drawing/2014/main" id="{20F365AF-96D4-4EA6-B886-7528A5669B84}"/>
              </a:ext>
            </a:extLst>
          </p:cNvPr>
          <p:cNvSpPr>
            <a:spLocks noGrp="1"/>
          </p:cNvSpPr>
          <p:nvPr>
            <p:ph type="body" sz="quarter" idx="17" hasCustomPrompt="1"/>
          </p:nvPr>
        </p:nvSpPr>
        <p:spPr>
          <a:xfrm>
            <a:off x="9524956" y="3504538"/>
            <a:ext cx="1717675" cy="776748"/>
          </a:xfrm>
          <a:prstGeom prst="rect">
            <a:avLst/>
          </a:prstGeom>
        </p:spPr>
        <p:txBody>
          <a:bodyPr/>
          <a:lstStyle>
            <a:lvl1pPr marL="0" indent="0">
              <a:buNone/>
              <a:defRPr sz="1200" b="0" i="0">
                <a:solidFill>
                  <a:srgbClr val="001F32"/>
                </a:solidFill>
                <a:latin typeface="Poppins Light" pitchFamily="2" charset="77"/>
                <a:cs typeface="Poppins Light" pitchFamily="2" charset="77"/>
              </a:defRPr>
            </a:lvl1pPr>
          </a:lstStyle>
          <a:p>
            <a:pPr lvl="0"/>
            <a:r>
              <a:rPr lang="da-DK" dirty="0"/>
              <a:t>Her kan der stå en forklarende tekst </a:t>
            </a:r>
          </a:p>
        </p:txBody>
      </p:sp>
      <p:sp>
        <p:nvSpPr>
          <p:cNvPr id="43" name="Pladsholder til slidenummer 1">
            <a:extLst>
              <a:ext uri="{FF2B5EF4-FFF2-40B4-BE49-F238E27FC236}">
                <a16:creationId xmlns:a16="http://schemas.microsoft.com/office/drawing/2014/main" id="{B2C54960-4899-B21C-5C31-21961B6333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626142701"/>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A. Overskrift + under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AF4A6902-95F3-4B52-AAAD-F115EFA1032A}"/>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Text Placeholder 2">
            <a:extLst>
              <a:ext uri="{FF2B5EF4-FFF2-40B4-BE49-F238E27FC236}">
                <a16:creationId xmlns:a16="http://schemas.microsoft.com/office/drawing/2014/main" id="{74126C86-9DB2-4966-BB18-9661049BC016}"/>
              </a:ext>
            </a:extLst>
          </p:cNvPr>
          <p:cNvSpPr>
            <a:spLocks noGrp="1"/>
          </p:cNvSpPr>
          <p:nvPr>
            <p:ph idx="1" hasCustomPrompt="1"/>
          </p:nvPr>
        </p:nvSpPr>
        <p:spPr>
          <a:xfrm>
            <a:off x="719998" y="1598348"/>
            <a:ext cx="10752002" cy="307455"/>
          </a:xfrm>
          <a:prstGeom prst="rect">
            <a:avLst/>
          </a:prstGeom>
        </p:spPr>
        <p:txBody>
          <a:bodyPr vert="horz" lIns="0" tIns="0" rIns="0" bIns="0" rtlCol="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600" b="0" i="0">
                <a:solidFill>
                  <a:srgbClr val="001F33"/>
                </a:solidFill>
                <a:latin typeface="Poppins Light" pitchFamily="2" charset="77"/>
                <a:cs typeface="Poppins Light" pitchFamily="2" charset="77"/>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dirty="0"/>
              <a:t>Her kan der stå en undertitel</a:t>
            </a:r>
          </a:p>
          <a:p>
            <a:pPr lvl="0"/>
            <a:endParaRPr lang="da-DK" noProof="0" dirty="0"/>
          </a:p>
        </p:txBody>
      </p:sp>
      <p:sp>
        <p:nvSpPr>
          <p:cNvPr id="4" name="Pladsholder til slidenummer 1">
            <a:extLst>
              <a:ext uri="{FF2B5EF4-FFF2-40B4-BE49-F238E27FC236}">
                <a16:creationId xmlns:a16="http://schemas.microsoft.com/office/drawing/2014/main" id="{AEA0619E-41A4-601E-3379-01374953BE1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80837860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B. 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slidenummer 1">
            <a:extLst>
              <a:ext uri="{FF2B5EF4-FFF2-40B4-BE49-F238E27FC236}">
                <a16:creationId xmlns:a16="http://schemas.microsoft.com/office/drawing/2014/main" id="{6EA36D69-DEE3-B225-6FF8-5E781F63FD7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16595315"/>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C. Tomt slide med sidetal">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ECC6BA05-C0DC-D06A-9FA1-AF7607BE948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20457807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D. Tom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1211831"/>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A. Projektoversigt eller projektstatus">
    <p:spTree>
      <p:nvGrpSpPr>
        <p:cNvPr id="1" name=""/>
        <p:cNvGrpSpPr/>
        <p:nvPr/>
      </p:nvGrpSpPr>
      <p:grpSpPr>
        <a:xfrm>
          <a:off x="0" y="0"/>
          <a:ext cx="0" cy="0"/>
          <a:chOff x="0" y="0"/>
          <a:chExt cx="0" cy="0"/>
        </a:xfrm>
      </p:grpSpPr>
      <p:sp>
        <p:nvSpPr>
          <p:cNvPr id="3" name="Tekstfelt 2">
            <a:extLst>
              <a:ext uri="{FF2B5EF4-FFF2-40B4-BE49-F238E27FC236}">
                <a16:creationId xmlns:a16="http://schemas.microsoft.com/office/drawing/2014/main" id="{A5214F8E-3C9C-412A-B3C8-5DBEB06716BE}"/>
              </a:ext>
            </a:extLst>
          </p:cNvPr>
          <p:cNvSpPr txBox="1"/>
          <p:nvPr userDrawn="1"/>
        </p:nvSpPr>
        <p:spPr>
          <a:xfrm>
            <a:off x="611063" y="5852338"/>
            <a:ext cx="709737" cy="276999"/>
          </a:xfrm>
          <a:prstGeom prst="rect">
            <a:avLst/>
          </a:prstGeom>
          <a:noFill/>
        </p:spPr>
        <p:txBody>
          <a:bodyPr wrap="square" rtlCol="0">
            <a:spAutoFit/>
          </a:bodyPr>
          <a:lstStyle/>
          <a:p>
            <a:r>
              <a:rPr lang="da-DK" sz="1200" b="0" i="0" dirty="0">
                <a:solidFill>
                  <a:schemeClr val="tx1"/>
                </a:solidFill>
                <a:latin typeface="Poppins Light" pitchFamily="2" charset="77"/>
                <a:cs typeface="Poppins Light" pitchFamily="2" charset="77"/>
              </a:rPr>
              <a:t>Status:</a:t>
            </a:r>
          </a:p>
        </p:txBody>
      </p:sp>
      <p:sp>
        <p:nvSpPr>
          <p:cNvPr id="16" name="Title Placeholder 6">
            <a:extLst>
              <a:ext uri="{FF2B5EF4-FFF2-40B4-BE49-F238E27FC236}">
                <a16:creationId xmlns:a16="http://schemas.microsoft.com/office/drawing/2014/main" id="{1D4CAD90-325E-4E40-8D17-2AE8925D74F2}"/>
              </a:ext>
            </a:extLst>
          </p:cNvPr>
          <p:cNvSpPr>
            <a:spLocks noGrp="1"/>
          </p:cNvSpPr>
          <p:nvPr>
            <p:ph type="title" hasCustomPrompt="1"/>
          </p:nvPr>
        </p:nvSpPr>
        <p:spPr>
          <a:xfrm>
            <a:off x="695325" y="613250"/>
            <a:ext cx="3708400" cy="900000"/>
          </a:xfrm>
          <a:prstGeom prst="rect">
            <a:avLst/>
          </a:prstGeom>
        </p:spPr>
        <p:txBody>
          <a:bodyPr vert="horz" lIns="0" tIns="0" rIns="0" bIns="0" rtlCol="0" anchor="t" anchorCtr="0">
            <a:noAutofit/>
          </a:bodyPr>
          <a:lstStyle>
            <a:lvl1pPr>
              <a:defRPr/>
            </a:lvl1pPr>
          </a:lstStyle>
          <a:p>
            <a:r>
              <a:rPr lang="da-DK" dirty="0"/>
              <a:t>Her kan der stå en titel </a:t>
            </a:r>
          </a:p>
        </p:txBody>
      </p:sp>
      <p:sp>
        <p:nvSpPr>
          <p:cNvPr id="2" name="Pladsholder til slidenummer 1">
            <a:extLst>
              <a:ext uri="{FF2B5EF4-FFF2-40B4-BE49-F238E27FC236}">
                <a16:creationId xmlns:a16="http://schemas.microsoft.com/office/drawing/2014/main" id="{475B6BC2-A808-3A02-DD1A-80C269A53FA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F28F896F-1622-4014-B64D-985F3437CC2F}"/>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94BCB091-5334-490E-816B-B2DDB9EA4924}"/>
              </a:ext>
            </a:extLst>
          </p:cNvPr>
          <p:cNvSpPr txBox="1"/>
          <p:nvPr userDrawn="1"/>
        </p:nvSpPr>
        <p:spPr>
          <a:xfrm>
            <a:off x="13453366" y="458836"/>
            <a:ext cx="5580592" cy="492442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(Projektoversigt / projektstatus)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Sæt flueben eller kryds ved dine igangværende projekter.</a:t>
            </a:r>
            <a:br>
              <a:rPr lang="da-DK" sz="1400" dirty="0">
                <a:latin typeface="Poppins Light" pitchFamily="2" charset="77"/>
                <a:cs typeface="Poppins Light" pitchFamily="2" charset="77"/>
              </a:rPr>
            </a:br>
            <a:r>
              <a:rPr lang="da-DK" sz="1400" b="1" dirty="0">
                <a:latin typeface="Poppins Black" pitchFamily="2" charset="77"/>
                <a:cs typeface="Poppins Black" pitchFamily="2" charset="77"/>
              </a:rPr>
              <a:t>&gt;</a:t>
            </a:r>
            <a:r>
              <a:rPr lang="da-DK" sz="1400" dirty="0">
                <a:latin typeface="Poppins Light" pitchFamily="2" charset="77"/>
                <a:cs typeface="Poppins Light" pitchFamily="2" charset="77"/>
              </a:rPr>
              <a:t> Dette gøres ved at klikke på fluebenet eller krydset. </a:t>
            </a:r>
            <a:br>
              <a:rPr lang="da-DK" sz="1400" dirty="0">
                <a:latin typeface="Poppins Light" pitchFamily="2" charset="77"/>
                <a:cs typeface="Poppins Light" pitchFamily="2" charset="77"/>
              </a:rPr>
            </a:br>
            <a:r>
              <a:rPr lang="da-DK" sz="1400" dirty="0">
                <a:latin typeface="Poppins Light" pitchFamily="2" charset="77"/>
                <a:cs typeface="Poppins Light" pitchFamily="2" charset="77"/>
              </a:rPr>
              <a:t>Herefter kan du trække det hen i skemaet og placere dem som ønsket. </a:t>
            </a:r>
            <a:br>
              <a:rPr lang="da-DK" sz="1400" dirty="0">
                <a:latin typeface="Poppins Light" pitchFamily="2" charset="77"/>
                <a:cs typeface="Poppins Light" pitchFamily="2" charset="77"/>
              </a:rPr>
            </a:br>
            <a:r>
              <a:rPr lang="da-DK" sz="1400" b="1" dirty="0">
                <a:latin typeface="Poppins Black" pitchFamily="2" charset="77"/>
                <a:cs typeface="Poppins Black" pitchFamily="2" charset="77"/>
              </a:rPr>
              <a:t>&gt;</a:t>
            </a:r>
            <a:r>
              <a:rPr lang="da-DK" sz="1400" dirty="0">
                <a:latin typeface="Poppins Light" pitchFamily="2" charset="77"/>
                <a:cs typeface="Poppins Light" pitchFamily="2" charset="77"/>
              </a:rPr>
              <a:t> Hvis du ønsker flere flueben eller krydser, kan du højreklikke og trykke </a:t>
            </a:r>
            <a:r>
              <a:rPr lang="da-DK" sz="1400" kern="1200" dirty="0">
                <a:solidFill>
                  <a:schemeClr val="tx1"/>
                </a:solidFill>
                <a:latin typeface="+mn-lt"/>
                <a:ea typeface="+mn-ea"/>
                <a:cs typeface="Poppins Light" pitchFamily="2" charset="77"/>
              </a:rPr>
              <a:t>‘</a:t>
            </a:r>
            <a:r>
              <a:rPr lang="da-DK" sz="1400" b="1" kern="1200" dirty="0">
                <a:solidFill>
                  <a:schemeClr val="tx1"/>
                </a:solidFill>
                <a:latin typeface="+mn-lt"/>
                <a:ea typeface="+mn-ea"/>
                <a:cs typeface="Poppins ExtraBold" pitchFamily="2" charset="77"/>
              </a:rPr>
              <a:t>Kopiér</a:t>
            </a:r>
            <a:r>
              <a:rPr lang="da-DK" sz="1400" kern="1200" dirty="0">
                <a:solidFill>
                  <a:schemeClr val="tx1"/>
                </a:solidFill>
                <a:latin typeface="+mn-lt"/>
                <a:ea typeface="+mn-ea"/>
                <a:cs typeface="Poppins Light" pitchFamily="2" charset="77"/>
              </a:rPr>
              <a:t>’ </a:t>
            </a:r>
            <a:r>
              <a:rPr lang="da-DK" sz="1400" dirty="0">
                <a:latin typeface="Poppins Light" pitchFamily="2" charset="77"/>
                <a:cs typeface="Poppins Light" pitchFamily="2" charset="77"/>
              </a:rPr>
              <a:t>og </a:t>
            </a:r>
            <a:r>
              <a:rPr lang="da-DK" sz="1400" kern="1200" dirty="0">
                <a:solidFill>
                  <a:schemeClr val="tx1"/>
                </a:solidFill>
                <a:latin typeface="+mn-lt"/>
                <a:ea typeface="+mn-ea"/>
                <a:cs typeface="Poppins Light" pitchFamily="2" charset="77"/>
              </a:rPr>
              <a:t>‘</a:t>
            </a:r>
            <a:r>
              <a:rPr lang="da-DK" sz="1400" b="1" kern="1200" dirty="0">
                <a:solidFill>
                  <a:schemeClr val="tx1"/>
                </a:solidFill>
                <a:latin typeface="+mn-lt"/>
                <a:ea typeface="+mn-ea"/>
                <a:cs typeface="Poppins ExtraBold" pitchFamily="2" charset="77"/>
              </a:rPr>
              <a:t>Sæt ind</a:t>
            </a:r>
            <a:r>
              <a:rPr lang="da-DK" sz="1400" kern="1200" dirty="0">
                <a:solidFill>
                  <a:schemeClr val="tx1"/>
                </a:solidFill>
                <a:latin typeface="+mn-lt"/>
                <a:ea typeface="+mn-ea"/>
                <a:cs typeface="Poppins Light" pitchFamily="2" charset="77"/>
              </a:rPr>
              <a:t>’</a:t>
            </a:r>
            <a:r>
              <a:rPr lang="da-DK" sz="1400" dirty="0">
                <a:latin typeface="Poppins Light" pitchFamily="2" charset="77"/>
                <a:cs typeface="Poppins Light" pitchFamily="2" charset="77"/>
              </a:rPr>
              <a:t>.</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31664356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B. Projektstatus">
    <p:spTree>
      <p:nvGrpSpPr>
        <p:cNvPr id="1" name=""/>
        <p:cNvGrpSpPr/>
        <p:nvPr/>
      </p:nvGrpSpPr>
      <p:grpSpPr>
        <a:xfrm>
          <a:off x="0" y="0"/>
          <a:ext cx="0" cy="0"/>
          <a:chOff x="0" y="0"/>
          <a:chExt cx="0" cy="0"/>
        </a:xfrm>
      </p:grpSpPr>
      <p:sp>
        <p:nvSpPr>
          <p:cNvPr id="7" name="Afrundet rektangel 11">
            <a:extLst>
              <a:ext uri="{FF2B5EF4-FFF2-40B4-BE49-F238E27FC236}">
                <a16:creationId xmlns:a16="http://schemas.microsoft.com/office/drawing/2014/main" id="{C5C42FF9-9673-4E08-81A1-49E4D9F81E4A}"/>
              </a:ext>
            </a:extLst>
          </p:cNvPr>
          <p:cNvSpPr/>
          <p:nvPr userDrawn="1"/>
        </p:nvSpPr>
        <p:spPr>
          <a:xfrm flipV="1">
            <a:off x="695325" y="3416562"/>
            <a:ext cx="10801350" cy="199538"/>
          </a:xfrm>
          <a:prstGeom prst="roundRect">
            <a:avLst>
              <a:gd name="adj" fmla="val 50000"/>
            </a:avLst>
          </a:prstGeom>
          <a:solidFill>
            <a:schemeClr val="bg1">
              <a:lumMod val="95000"/>
              <a:alpha val="796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xt Placeholder 2">
            <a:extLst>
              <a:ext uri="{FF2B5EF4-FFF2-40B4-BE49-F238E27FC236}">
                <a16:creationId xmlns:a16="http://schemas.microsoft.com/office/drawing/2014/main" id="{611E5D32-3A7F-4148-8A0B-F4B877D6BB6D}"/>
              </a:ext>
            </a:extLst>
          </p:cNvPr>
          <p:cNvSpPr>
            <a:spLocks noGrp="1"/>
          </p:cNvSpPr>
          <p:nvPr>
            <p:ph idx="1" hasCustomPrompt="1"/>
          </p:nvPr>
        </p:nvSpPr>
        <p:spPr>
          <a:xfrm>
            <a:off x="13535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100" b="1" i="0">
                <a:solidFill>
                  <a:srgbClr val="001F32"/>
                </a:solidFill>
                <a:latin typeface="Poppins SemiBold" pitchFamily="2" charset="77"/>
                <a:cs typeface="Poppins SemiBold" pitchFamily="2" charset="77"/>
              </a:defRPr>
            </a:lvl1pPr>
          </a:lstStyle>
          <a:p>
            <a:pPr lvl="0"/>
            <a:r>
              <a:rPr lang="da-DK" noProof="0" dirty="0"/>
              <a:t>Her kan der stå en kort overskrift</a:t>
            </a:r>
          </a:p>
        </p:txBody>
      </p:sp>
      <p:sp>
        <p:nvSpPr>
          <p:cNvPr id="9" name="Text Placeholder 2">
            <a:extLst>
              <a:ext uri="{FF2B5EF4-FFF2-40B4-BE49-F238E27FC236}">
                <a16:creationId xmlns:a16="http://schemas.microsoft.com/office/drawing/2014/main" id="{946DC6A4-BF6D-467D-9039-41C5F8610637}"/>
              </a:ext>
            </a:extLst>
          </p:cNvPr>
          <p:cNvSpPr>
            <a:spLocks noGrp="1"/>
          </p:cNvSpPr>
          <p:nvPr>
            <p:ph idx="10" hasCustomPrompt="1"/>
          </p:nvPr>
        </p:nvSpPr>
        <p:spPr>
          <a:xfrm>
            <a:off x="13535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050" b="0" i="0">
                <a:solidFill>
                  <a:srgbClr val="001F32"/>
                </a:solidFill>
                <a:latin typeface="Poppins" pitchFamily="2" charset="77"/>
                <a:cs typeface="Poppins" pitchFamily="2" charset="77"/>
              </a:defRPr>
            </a:lvl1pPr>
          </a:lstStyle>
          <a:p>
            <a:pPr lvl="0"/>
            <a:r>
              <a:rPr lang="da-DK" noProof="0" dirty="0"/>
              <a:t>Her kan der stå en uddybende tekst</a:t>
            </a:r>
          </a:p>
        </p:txBody>
      </p:sp>
      <p:sp>
        <p:nvSpPr>
          <p:cNvPr id="10" name="Text Placeholder 2">
            <a:extLst>
              <a:ext uri="{FF2B5EF4-FFF2-40B4-BE49-F238E27FC236}">
                <a16:creationId xmlns:a16="http://schemas.microsoft.com/office/drawing/2014/main" id="{03C64FB1-2590-454B-9B58-4549EC9F05B1}"/>
              </a:ext>
            </a:extLst>
          </p:cNvPr>
          <p:cNvSpPr>
            <a:spLocks noGrp="1"/>
          </p:cNvSpPr>
          <p:nvPr>
            <p:ph idx="11" hasCustomPrompt="1"/>
          </p:nvPr>
        </p:nvSpPr>
        <p:spPr>
          <a:xfrm>
            <a:off x="29791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100" b="1" i="0">
                <a:solidFill>
                  <a:srgbClr val="001F32"/>
                </a:solidFill>
                <a:latin typeface="Poppins SemiBold" pitchFamily="2" charset="77"/>
                <a:cs typeface="Poppins SemiBold" pitchFamily="2" charset="77"/>
              </a:defRPr>
            </a:lvl1pPr>
          </a:lstStyle>
          <a:p>
            <a:pPr lvl="0"/>
            <a:r>
              <a:rPr lang="da-DK" noProof="0" dirty="0"/>
              <a:t>Her kan der stå en kort overskrift</a:t>
            </a:r>
          </a:p>
        </p:txBody>
      </p:sp>
      <p:sp>
        <p:nvSpPr>
          <p:cNvPr id="11" name="Text Placeholder 2">
            <a:extLst>
              <a:ext uri="{FF2B5EF4-FFF2-40B4-BE49-F238E27FC236}">
                <a16:creationId xmlns:a16="http://schemas.microsoft.com/office/drawing/2014/main" id="{1252CC1A-4A35-4025-8628-D92B187B0B55}"/>
              </a:ext>
            </a:extLst>
          </p:cNvPr>
          <p:cNvSpPr>
            <a:spLocks noGrp="1"/>
          </p:cNvSpPr>
          <p:nvPr>
            <p:ph idx="12" hasCustomPrompt="1"/>
          </p:nvPr>
        </p:nvSpPr>
        <p:spPr>
          <a:xfrm>
            <a:off x="29791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050" b="0" i="0">
                <a:solidFill>
                  <a:srgbClr val="001F32"/>
                </a:solidFill>
                <a:latin typeface="Poppins" pitchFamily="2" charset="77"/>
                <a:cs typeface="Poppins" pitchFamily="2" charset="77"/>
              </a:defRPr>
            </a:lvl1pPr>
          </a:lstStyle>
          <a:p>
            <a:pPr lvl="0"/>
            <a:r>
              <a:rPr lang="da-DK" noProof="0" dirty="0"/>
              <a:t>Her kan der stå en uddybende tekst</a:t>
            </a:r>
          </a:p>
        </p:txBody>
      </p:sp>
      <p:sp>
        <p:nvSpPr>
          <p:cNvPr id="12" name="Text Placeholder 2">
            <a:extLst>
              <a:ext uri="{FF2B5EF4-FFF2-40B4-BE49-F238E27FC236}">
                <a16:creationId xmlns:a16="http://schemas.microsoft.com/office/drawing/2014/main" id="{229DF20D-0A3A-41CD-9784-5A293293CD6E}"/>
              </a:ext>
            </a:extLst>
          </p:cNvPr>
          <p:cNvSpPr>
            <a:spLocks noGrp="1"/>
          </p:cNvSpPr>
          <p:nvPr>
            <p:ph idx="13" hasCustomPrompt="1"/>
          </p:nvPr>
        </p:nvSpPr>
        <p:spPr>
          <a:xfrm>
            <a:off x="46047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100" b="1" i="0">
                <a:solidFill>
                  <a:srgbClr val="001F32"/>
                </a:solidFill>
                <a:latin typeface="Poppins SemiBold" pitchFamily="2" charset="77"/>
                <a:cs typeface="Poppins SemiBold" pitchFamily="2" charset="77"/>
              </a:defRPr>
            </a:lvl1pPr>
          </a:lstStyle>
          <a:p>
            <a:pPr lvl="0"/>
            <a:r>
              <a:rPr lang="da-DK" noProof="0" dirty="0"/>
              <a:t>Her kan der stå en kort overskrift</a:t>
            </a:r>
          </a:p>
        </p:txBody>
      </p:sp>
      <p:sp>
        <p:nvSpPr>
          <p:cNvPr id="13" name="Text Placeholder 2">
            <a:extLst>
              <a:ext uri="{FF2B5EF4-FFF2-40B4-BE49-F238E27FC236}">
                <a16:creationId xmlns:a16="http://schemas.microsoft.com/office/drawing/2014/main" id="{68A679BD-F529-48D8-ABD9-9EA8FC606C3B}"/>
              </a:ext>
            </a:extLst>
          </p:cNvPr>
          <p:cNvSpPr>
            <a:spLocks noGrp="1"/>
          </p:cNvSpPr>
          <p:nvPr>
            <p:ph idx="14" hasCustomPrompt="1"/>
          </p:nvPr>
        </p:nvSpPr>
        <p:spPr>
          <a:xfrm>
            <a:off x="46047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050" b="0" i="0">
                <a:solidFill>
                  <a:srgbClr val="001F32"/>
                </a:solidFill>
                <a:latin typeface="Poppins" pitchFamily="2" charset="77"/>
                <a:cs typeface="Poppins" pitchFamily="2" charset="77"/>
              </a:defRPr>
            </a:lvl1pPr>
          </a:lstStyle>
          <a:p>
            <a:pPr lvl="0"/>
            <a:r>
              <a:rPr lang="da-DK" noProof="0" dirty="0"/>
              <a:t>Her kan der stå en uddybende tekst</a:t>
            </a:r>
          </a:p>
        </p:txBody>
      </p:sp>
      <p:sp>
        <p:nvSpPr>
          <p:cNvPr id="14" name="Text Placeholder 2">
            <a:extLst>
              <a:ext uri="{FF2B5EF4-FFF2-40B4-BE49-F238E27FC236}">
                <a16:creationId xmlns:a16="http://schemas.microsoft.com/office/drawing/2014/main" id="{E33E3472-E396-44E3-A18E-0ED0D3C2932B}"/>
              </a:ext>
            </a:extLst>
          </p:cNvPr>
          <p:cNvSpPr>
            <a:spLocks noGrp="1"/>
          </p:cNvSpPr>
          <p:nvPr>
            <p:ph idx="15" hasCustomPrompt="1"/>
          </p:nvPr>
        </p:nvSpPr>
        <p:spPr>
          <a:xfrm>
            <a:off x="62303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100" b="1" i="0">
                <a:solidFill>
                  <a:srgbClr val="001F32"/>
                </a:solidFill>
                <a:latin typeface="Poppins SemiBold" pitchFamily="2" charset="77"/>
                <a:cs typeface="Poppins SemiBold" pitchFamily="2" charset="77"/>
              </a:defRPr>
            </a:lvl1pPr>
          </a:lstStyle>
          <a:p>
            <a:pPr lvl="0"/>
            <a:r>
              <a:rPr lang="da-DK" noProof="0" dirty="0"/>
              <a:t>Her kan der stå en kort overskrift</a:t>
            </a:r>
          </a:p>
        </p:txBody>
      </p:sp>
      <p:sp>
        <p:nvSpPr>
          <p:cNvPr id="15" name="Text Placeholder 2">
            <a:extLst>
              <a:ext uri="{FF2B5EF4-FFF2-40B4-BE49-F238E27FC236}">
                <a16:creationId xmlns:a16="http://schemas.microsoft.com/office/drawing/2014/main" id="{8A268223-AEAF-4896-A1CF-B1314001BBE4}"/>
              </a:ext>
            </a:extLst>
          </p:cNvPr>
          <p:cNvSpPr>
            <a:spLocks noGrp="1"/>
          </p:cNvSpPr>
          <p:nvPr>
            <p:ph idx="16" hasCustomPrompt="1"/>
          </p:nvPr>
        </p:nvSpPr>
        <p:spPr>
          <a:xfrm>
            <a:off x="62303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050" b="0" i="0">
                <a:solidFill>
                  <a:srgbClr val="001F32"/>
                </a:solidFill>
                <a:latin typeface="Poppins" pitchFamily="2" charset="77"/>
                <a:cs typeface="Poppins" pitchFamily="2" charset="77"/>
              </a:defRPr>
            </a:lvl1pPr>
          </a:lstStyle>
          <a:p>
            <a:pPr lvl="0"/>
            <a:r>
              <a:rPr lang="da-DK" noProof="0" dirty="0"/>
              <a:t>Her kan der stå en uddybende tekst</a:t>
            </a:r>
          </a:p>
        </p:txBody>
      </p:sp>
      <p:sp>
        <p:nvSpPr>
          <p:cNvPr id="16" name="Text Placeholder 2">
            <a:extLst>
              <a:ext uri="{FF2B5EF4-FFF2-40B4-BE49-F238E27FC236}">
                <a16:creationId xmlns:a16="http://schemas.microsoft.com/office/drawing/2014/main" id="{C600A25B-30B6-4ABA-B289-3E3722D627F4}"/>
              </a:ext>
            </a:extLst>
          </p:cNvPr>
          <p:cNvSpPr>
            <a:spLocks noGrp="1"/>
          </p:cNvSpPr>
          <p:nvPr>
            <p:ph idx="17" hasCustomPrompt="1"/>
          </p:nvPr>
        </p:nvSpPr>
        <p:spPr>
          <a:xfrm>
            <a:off x="78559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100" b="1" i="0">
                <a:solidFill>
                  <a:srgbClr val="001F32"/>
                </a:solidFill>
                <a:latin typeface="Poppins SemiBold" pitchFamily="2" charset="77"/>
                <a:cs typeface="Poppins SemiBold" pitchFamily="2" charset="77"/>
              </a:defRPr>
            </a:lvl1pPr>
          </a:lstStyle>
          <a:p>
            <a:pPr lvl="0"/>
            <a:r>
              <a:rPr lang="da-DK" noProof="0" dirty="0"/>
              <a:t>Her kan der stå en kort overskrift</a:t>
            </a:r>
          </a:p>
        </p:txBody>
      </p:sp>
      <p:sp>
        <p:nvSpPr>
          <p:cNvPr id="17" name="Text Placeholder 2">
            <a:extLst>
              <a:ext uri="{FF2B5EF4-FFF2-40B4-BE49-F238E27FC236}">
                <a16:creationId xmlns:a16="http://schemas.microsoft.com/office/drawing/2014/main" id="{E504D582-9CEE-4B62-8D8E-3CB55E41FE0E}"/>
              </a:ext>
            </a:extLst>
          </p:cNvPr>
          <p:cNvSpPr>
            <a:spLocks noGrp="1"/>
          </p:cNvSpPr>
          <p:nvPr>
            <p:ph idx="18" hasCustomPrompt="1"/>
          </p:nvPr>
        </p:nvSpPr>
        <p:spPr>
          <a:xfrm>
            <a:off x="78559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050" b="0" i="0">
                <a:solidFill>
                  <a:srgbClr val="001F32"/>
                </a:solidFill>
                <a:latin typeface="Poppins" pitchFamily="2" charset="77"/>
                <a:cs typeface="Poppins" pitchFamily="2" charset="77"/>
              </a:defRPr>
            </a:lvl1pPr>
          </a:lstStyle>
          <a:p>
            <a:pPr lvl="0"/>
            <a:r>
              <a:rPr lang="da-DK" noProof="0" dirty="0"/>
              <a:t>Her kan der stå en uddybende tekst</a:t>
            </a:r>
          </a:p>
        </p:txBody>
      </p:sp>
      <p:sp>
        <p:nvSpPr>
          <p:cNvPr id="18" name="Text Placeholder 2">
            <a:extLst>
              <a:ext uri="{FF2B5EF4-FFF2-40B4-BE49-F238E27FC236}">
                <a16:creationId xmlns:a16="http://schemas.microsoft.com/office/drawing/2014/main" id="{F0DA25CD-2F61-4CF2-A1BE-1472C8E1E488}"/>
              </a:ext>
            </a:extLst>
          </p:cNvPr>
          <p:cNvSpPr>
            <a:spLocks noGrp="1"/>
          </p:cNvSpPr>
          <p:nvPr>
            <p:ph idx="19" hasCustomPrompt="1"/>
          </p:nvPr>
        </p:nvSpPr>
        <p:spPr>
          <a:xfrm>
            <a:off x="94815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100" b="1" i="0">
                <a:solidFill>
                  <a:srgbClr val="001F32"/>
                </a:solidFill>
                <a:latin typeface="Poppins SemiBold" pitchFamily="2" charset="77"/>
                <a:cs typeface="Poppins SemiBold" pitchFamily="2" charset="77"/>
              </a:defRPr>
            </a:lvl1pPr>
          </a:lstStyle>
          <a:p>
            <a:pPr lvl="0"/>
            <a:r>
              <a:rPr lang="da-DK" noProof="0" dirty="0"/>
              <a:t>Her kan der stå en kort overskrift</a:t>
            </a:r>
          </a:p>
        </p:txBody>
      </p:sp>
      <p:sp>
        <p:nvSpPr>
          <p:cNvPr id="19" name="Text Placeholder 2">
            <a:extLst>
              <a:ext uri="{FF2B5EF4-FFF2-40B4-BE49-F238E27FC236}">
                <a16:creationId xmlns:a16="http://schemas.microsoft.com/office/drawing/2014/main" id="{1418BE0B-420B-43F4-9635-DAD3619EB861}"/>
              </a:ext>
            </a:extLst>
          </p:cNvPr>
          <p:cNvSpPr>
            <a:spLocks noGrp="1"/>
          </p:cNvSpPr>
          <p:nvPr>
            <p:ph idx="20" hasCustomPrompt="1"/>
          </p:nvPr>
        </p:nvSpPr>
        <p:spPr>
          <a:xfrm>
            <a:off x="94815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050" b="0" i="0">
                <a:solidFill>
                  <a:srgbClr val="001F32"/>
                </a:solidFill>
                <a:latin typeface="Poppins" pitchFamily="2" charset="77"/>
                <a:cs typeface="Poppins" pitchFamily="2" charset="77"/>
              </a:defRPr>
            </a:lvl1pPr>
          </a:lstStyle>
          <a:p>
            <a:pPr lvl="0"/>
            <a:r>
              <a:rPr lang="da-DK" noProof="0" dirty="0"/>
              <a:t>Her kan der stå en uddybende tekst</a:t>
            </a:r>
          </a:p>
        </p:txBody>
      </p:sp>
      <p:sp>
        <p:nvSpPr>
          <p:cNvPr id="20" name="Pladsholder til tekst 4">
            <a:extLst>
              <a:ext uri="{FF2B5EF4-FFF2-40B4-BE49-F238E27FC236}">
                <a16:creationId xmlns:a16="http://schemas.microsoft.com/office/drawing/2014/main" id="{40A8EA75-3349-4C10-BAC5-3D984E0260C9}"/>
              </a:ext>
            </a:extLst>
          </p:cNvPr>
          <p:cNvSpPr txBox="1">
            <a:spLocks/>
          </p:cNvSpPr>
          <p:nvPr userDrawn="1"/>
        </p:nvSpPr>
        <p:spPr>
          <a:xfrm>
            <a:off x="669926" y="3072860"/>
            <a:ext cx="1356309" cy="166987"/>
          </a:xfrm>
          <a:prstGeom prst="rect">
            <a:avLst/>
          </a:prstGeom>
        </p:spPr>
        <p:txBody>
          <a:bodyPr/>
          <a:lstStyle>
            <a:lvl1pPr marL="0" indent="0" algn="ctr" defTabSz="914400" rtl="0" eaLnBrk="1" latinLnBrk="0" hangingPunct="1">
              <a:lnSpc>
                <a:spcPct val="100000"/>
              </a:lnSpc>
              <a:spcBef>
                <a:spcPts val="1000"/>
              </a:spcBef>
              <a:buFont typeface="Arial" panose="020B0604020202020204" pitchFamily="34" charset="0"/>
              <a:buNone/>
              <a:defRPr sz="1000" b="0" i="0" kern="1200">
                <a:solidFill>
                  <a:srgbClr val="052C43"/>
                </a:solidFill>
                <a:latin typeface="Poppins ExtraBold" pitchFamily="2" charset="77"/>
                <a:ea typeface="+mn-ea"/>
                <a:cs typeface="Poppins ExtraBold"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pPr algn="l"/>
            <a:r>
              <a:rPr lang="da-DK" b="1" dirty="0">
                <a:solidFill>
                  <a:srgbClr val="001F32"/>
                </a:solidFill>
                <a:latin typeface="Poppins SemiBold" pitchFamily="2" charset="77"/>
                <a:cs typeface="Poppins SemiBold" pitchFamily="2" charset="77"/>
              </a:rPr>
              <a:t>Projektstart</a:t>
            </a:r>
          </a:p>
        </p:txBody>
      </p:sp>
      <p:sp>
        <p:nvSpPr>
          <p:cNvPr id="21" name="Pladsholder til tekst 4">
            <a:extLst>
              <a:ext uri="{FF2B5EF4-FFF2-40B4-BE49-F238E27FC236}">
                <a16:creationId xmlns:a16="http://schemas.microsoft.com/office/drawing/2014/main" id="{A4C37574-DD7C-491A-98AD-ED6BC692E821}"/>
              </a:ext>
            </a:extLst>
          </p:cNvPr>
          <p:cNvSpPr txBox="1">
            <a:spLocks/>
          </p:cNvSpPr>
          <p:nvPr userDrawn="1"/>
        </p:nvSpPr>
        <p:spPr>
          <a:xfrm>
            <a:off x="9846360" y="3081915"/>
            <a:ext cx="1675714" cy="166987"/>
          </a:xfrm>
          <a:prstGeom prst="rect">
            <a:avLst/>
          </a:prstGeom>
        </p:spPr>
        <p:txBody>
          <a:bodyPr/>
          <a:lstStyle>
            <a:lvl1pPr marL="0" indent="0" algn="ctr" defTabSz="914400" rtl="0" eaLnBrk="1" latinLnBrk="0" hangingPunct="1">
              <a:lnSpc>
                <a:spcPct val="100000"/>
              </a:lnSpc>
              <a:spcBef>
                <a:spcPts val="1000"/>
              </a:spcBef>
              <a:buFont typeface="Arial" panose="020B0604020202020204" pitchFamily="34" charset="0"/>
              <a:buNone/>
              <a:defRPr sz="1000" b="0" i="0" kern="1200">
                <a:solidFill>
                  <a:srgbClr val="052C43"/>
                </a:solidFill>
                <a:latin typeface="Poppins ExtraBold" pitchFamily="2" charset="77"/>
                <a:ea typeface="+mn-ea"/>
                <a:cs typeface="Poppins ExtraBold"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pPr algn="r"/>
            <a:r>
              <a:rPr lang="da-DK" b="1" dirty="0">
                <a:solidFill>
                  <a:srgbClr val="001F32"/>
                </a:solidFill>
                <a:latin typeface="Poppins SemiBold" pitchFamily="2" charset="77"/>
                <a:cs typeface="Poppins SemiBold" pitchFamily="2" charset="77"/>
              </a:rPr>
              <a:t>Projektafslutning</a:t>
            </a:r>
          </a:p>
        </p:txBody>
      </p:sp>
      <p:pic>
        <p:nvPicPr>
          <p:cNvPr id="22" name="Billede 21">
            <a:extLst>
              <a:ext uri="{FF2B5EF4-FFF2-40B4-BE49-F238E27FC236}">
                <a16:creationId xmlns:a16="http://schemas.microsoft.com/office/drawing/2014/main" id="{6C219055-0F17-4A05-9197-4F04EE587AFF}"/>
              </a:ext>
            </a:extLst>
          </p:cNvPr>
          <p:cNvPicPr>
            <a:picLocks noChangeAspect="1"/>
          </p:cNvPicPr>
          <p:nvPr userDrawn="1"/>
        </p:nvPicPr>
        <p:blipFill>
          <a:blip r:embed="rId2"/>
          <a:stretch>
            <a:fillRect/>
          </a:stretch>
        </p:blipFill>
        <p:spPr>
          <a:xfrm>
            <a:off x="1607233" y="3147039"/>
            <a:ext cx="162830" cy="92808"/>
          </a:xfrm>
          <a:prstGeom prst="rect">
            <a:avLst/>
          </a:prstGeom>
        </p:spPr>
      </p:pic>
      <p:sp>
        <p:nvSpPr>
          <p:cNvPr id="36" name="Title Placeholder 6">
            <a:extLst>
              <a:ext uri="{FF2B5EF4-FFF2-40B4-BE49-F238E27FC236}">
                <a16:creationId xmlns:a16="http://schemas.microsoft.com/office/drawing/2014/main" id="{B2D9DFE5-9447-4E25-B7B9-55D8A925E1FE}"/>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410BD669-57D0-F929-5744-0C955ED0BC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23" name="Rektangel 22">
            <a:extLst>
              <a:ext uri="{FF2B5EF4-FFF2-40B4-BE49-F238E27FC236}">
                <a16:creationId xmlns:a16="http://schemas.microsoft.com/office/drawing/2014/main" id="{02C1BECD-4AF6-4C0E-A902-E596A3DF226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Tekstfelt 23">
            <a:extLst>
              <a:ext uri="{FF2B5EF4-FFF2-40B4-BE49-F238E27FC236}">
                <a16:creationId xmlns:a16="http://schemas.microsoft.com/office/drawing/2014/main" id="{4C0C16B3-E963-49A7-B2CF-84B31E1C9935}"/>
              </a:ext>
            </a:extLst>
          </p:cNvPr>
          <p:cNvSpPr txBox="1"/>
          <p:nvPr userDrawn="1"/>
        </p:nvSpPr>
        <p:spPr>
          <a:xfrm>
            <a:off x="13453366" y="458836"/>
            <a:ext cx="5580592" cy="460126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(Projektstatus)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Den mørkeblå linje angiver, hvor langt I er i processen.</a:t>
            </a:r>
            <a:br>
              <a:rPr lang="da-DK" sz="1400" dirty="0">
                <a:latin typeface="Poppins Light" pitchFamily="2" charset="77"/>
                <a:cs typeface="Poppins Light" pitchFamily="2" charset="77"/>
              </a:rPr>
            </a:br>
            <a:r>
              <a:rPr lang="da-DK" sz="1400" b="1" dirty="0">
                <a:latin typeface="Poppins Black" pitchFamily="2" charset="77"/>
                <a:cs typeface="Poppins Black" pitchFamily="2" charset="77"/>
              </a:rPr>
              <a:t>&gt;</a:t>
            </a:r>
            <a:r>
              <a:rPr lang="da-DK" sz="1400" dirty="0">
                <a:latin typeface="Poppins Light" pitchFamily="2" charset="77"/>
                <a:cs typeface="Poppins Light" pitchFamily="2" charset="77"/>
              </a:rPr>
              <a:t> Hvis du ønsker at formindske eller forlænge den mørkeblå linje, skal du klikke på den. Herefter kan du trække i den.</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dirty="0">
                <a:latin typeface="Poppins ExtraBold" panose="00000900000000000000" pitchFamily="2" charset="0"/>
                <a:cs typeface="Poppins ExtraBold" panose="00000900000000000000" pitchFamily="2" charset="0"/>
              </a:rPr>
              <a:t>OBS: </a:t>
            </a:r>
            <a:r>
              <a:rPr lang="da-DK" sz="1400" dirty="0">
                <a:latin typeface="Poppins Light" pitchFamily="2" charset="77"/>
                <a:cs typeface="Poppins Light" pitchFamily="2" charset="77"/>
              </a:rPr>
              <a:t>Husk at placere det røde ikon der, hvor I er nået til.</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14733794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C. Projektoversigt eller tidsplan">
    <p:spTree>
      <p:nvGrpSpPr>
        <p:cNvPr id="1" name=""/>
        <p:cNvGrpSpPr/>
        <p:nvPr/>
      </p:nvGrpSpPr>
      <p:grpSpPr>
        <a:xfrm>
          <a:off x="0" y="0"/>
          <a:ext cx="0" cy="0"/>
          <a:chOff x="0" y="0"/>
          <a:chExt cx="0" cy="0"/>
        </a:xfrm>
      </p:grpSpPr>
      <p:cxnSp>
        <p:nvCxnSpPr>
          <p:cNvPr id="2" name="Straight Connector 7">
            <a:extLst>
              <a:ext uri="{FF2B5EF4-FFF2-40B4-BE49-F238E27FC236}">
                <a16:creationId xmlns:a16="http://schemas.microsoft.com/office/drawing/2014/main" id="{F888B74E-7F79-448A-876A-33B81B955D35}"/>
              </a:ext>
            </a:extLst>
          </p:cNvPr>
          <p:cNvCxnSpPr>
            <a:cxnSpLocks/>
          </p:cNvCxnSpPr>
          <p:nvPr userDrawn="1"/>
        </p:nvCxnSpPr>
        <p:spPr>
          <a:xfrm>
            <a:off x="706812" y="5772344"/>
            <a:ext cx="10790238" cy="0"/>
          </a:xfrm>
          <a:prstGeom prst="line">
            <a:avLst/>
          </a:prstGeom>
          <a:ln w="47625" cap="rnd" cmpd="sng">
            <a:solidFill>
              <a:srgbClr val="011E32"/>
            </a:solidFill>
            <a:prstDash val="solid"/>
            <a:round/>
          </a:ln>
        </p:spPr>
        <p:style>
          <a:lnRef idx="1">
            <a:schemeClr val="accent1"/>
          </a:lnRef>
          <a:fillRef idx="0">
            <a:schemeClr val="accent1"/>
          </a:fillRef>
          <a:effectRef idx="0">
            <a:schemeClr val="accent1"/>
          </a:effectRef>
          <a:fontRef idx="minor">
            <a:schemeClr val="tx1"/>
          </a:fontRef>
        </p:style>
      </p:cxnSp>
      <p:cxnSp>
        <p:nvCxnSpPr>
          <p:cNvPr id="3" name="Straight Connector 7">
            <a:extLst>
              <a:ext uri="{FF2B5EF4-FFF2-40B4-BE49-F238E27FC236}">
                <a16:creationId xmlns:a16="http://schemas.microsoft.com/office/drawing/2014/main" id="{6F664E9A-2003-47AD-AE06-1E9B5F4DF05E}"/>
              </a:ext>
            </a:extLst>
          </p:cNvPr>
          <p:cNvCxnSpPr>
            <a:cxnSpLocks/>
          </p:cNvCxnSpPr>
          <p:nvPr userDrawn="1"/>
        </p:nvCxnSpPr>
        <p:spPr>
          <a:xfrm>
            <a:off x="706812" y="5238944"/>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4" name="Straight Connector 7">
            <a:extLst>
              <a:ext uri="{FF2B5EF4-FFF2-40B4-BE49-F238E27FC236}">
                <a16:creationId xmlns:a16="http://schemas.microsoft.com/office/drawing/2014/main" id="{5C5961E7-1FC9-42F7-8A3F-BFCC4A70DFED}"/>
              </a:ext>
            </a:extLst>
          </p:cNvPr>
          <p:cNvCxnSpPr>
            <a:cxnSpLocks/>
          </p:cNvCxnSpPr>
          <p:nvPr userDrawn="1"/>
        </p:nvCxnSpPr>
        <p:spPr>
          <a:xfrm>
            <a:off x="706812" y="472027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5" name="Straight Connector 7">
            <a:extLst>
              <a:ext uri="{FF2B5EF4-FFF2-40B4-BE49-F238E27FC236}">
                <a16:creationId xmlns:a16="http://schemas.microsoft.com/office/drawing/2014/main" id="{265BCE03-FD74-4B44-BA95-9C4EF0B2B920}"/>
              </a:ext>
            </a:extLst>
          </p:cNvPr>
          <p:cNvCxnSpPr>
            <a:cxnSpLocks/>
          </p:cNvCxnSpPr>
          <p:nvPr userDrawn="1"/>
        </p:nvCxnSpPr>
        <p:spPr>
          <a:xfrm>
            <a:off x="706812" y="418179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6" name="Straight Connector 7">
            <a:extLst>
              <a:ext uri="{FF2B5EF4-FFF2-40B4-BE49-F238E27FC236}">
                <a16:creationId xmlns:a16="http://schemas.microsoft.com/office/drawing/2014/main" id="{F90B6FBE-72DF-472D-B8CF-2F94BBAB0CED}"/>
              </a:ext>
            </a:extLst>
          </p:cNvPr>
          <p:cNvCxnSpPr>
            <a:cxnSpLocks/>
          </p:cNvCxnSpPr>
          <p:nvPr userDrawn="1"/>
        </p:nvCxnSpPr>
        <p:spPr>
          <a:xfrm>
            <a:off x="706812" y="363918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7" name="Straight Connector 7">
            <a:extLst>
              <a:ext uri="{FF2B5EF4-FFF2-40B4-BE49-F238E27FC236}">
                <a16:creationId xmlns:a16="http://schemas.microsoft.com/office/drawing/2014/main" id="{DB5BDBFA-9D73-4720-BF55-7A629FB459B8}"/>
              </a:ext>
            </a:extLst>
          </p:cNvPr>
          <p:cNvCxnSpPr>
            <a:cxnSpLocks/>
          </p:cNvCxnSpPr>
          <p:nvPr userDrawn="1"/>
        </p:nvCxnSpPr>
        <p:spPr>
          <a:xfrm>
            <a:off x="706812" y="309943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62F5DF9-5C69-4801-A439-005B6FB911D9}"/>
              </a:ext>
            </a:extLst>
          </p:cNvPr>
          <p:cNvCxnSpPr>
            <a:cxnSpLocks/>
          </p:cNvCxnSpPr>
          <p:nvPr userDrawn="1"/>
        </p:nvCxnSpPr>
        <p:spPr>
          <a:xfrm>
            <a:off x="706812" y="256095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sp>
        <p:nvSpPr>
          <p:cNvPr id="9" name="Tekstfelt 8">
            <a:extLst>
              <a:ext uri="{FF2B5EF4-FFF2-40B4-BE49-F238E27FC236}">
                <a16:creationId xmlns:a16="http://schemas.microsoft.com/office/drawing/2014/main" id="{56C83B23-8477-4505-BA44-33FAF6733999}"/>
              </a:ext>
            </a:extLst>
          </p:cNvPr>
          <p:cNvSpPr txBox="1"/>
          <p:nvPr userDrawn="1"/>
        </p:nvSpPr>
        <p:spPr>
          <a:xfrm>
            <a:off x="706812" y="5918648"/>
            <a:ext cx="10790238" cy="307777"/>
          </a:xfrm>
          <a:prstGeom prst="rect">
            <a:avLst/>
          </a:prstGeom>
          <a:noFill/>
        </p:spPr>
        <p:txBody>
          <a:bodyPr wrap="square" rtlCol="0">
            <a:spAutoFit/>
          </a:bodyPr>
          <a:lstStyle/>
          <a:p>
            <a:pPr algn="ctr"/>
            <a:r>
              <a:rPr lang="da-DK" sz="1400" b="0" i="0" dirty="0">
                <a:solidFill>
                  <a:srgbClr val="011E32"/>
                </a:solidFill>
                <a:latin typeface="Poppins Light" pitchFamily="2" charset="77"/>
                <a:cs typeface="Poppins Light" pitchFamily="2" charset="77"/>
              </a:rPr>
              <a:t>Jan. 	Feb.	Mar.	Apr.	Maj.	Jun.	Juli	Aug.	Sep.	Okt.	Nov. 	Dec.</a:t>
            </a:r>
          </a:p>
        </p:txBody>
      </p:sp>
      <p:cxnSp>
        <p:nvCxnSpPr>
          <p:cNvPr id="10" name="Straight Connector 7">
            <a:extLst>
              <a:ext uri="{FF2B5EF4-FFF2-40B4-BE49-F238E27FC236}">
                <a16:creationId xmlns:a16="http://schemas.microsoft.com/office/drawing/2014/main" id="{0AE0B6E8-83A4-4605-945E-67885F1ABF61}"/>
              </a:ext>
            </a:extLst>
          </p:cNvPr>
          <p:cNvCxnSpPr>
            <a:cxnSpLocks/>
          </p:cNvCxnSpPr>
          <p:nvPr userDrawn="1"/>
        </p:nvCxnSpPr>
        <p:spPr>
          <a:xfrm>
            <a:off x="709590" y="210117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sp>
        <p:nvSpPr>
          <p:cNvPr id="17" name="Title Placeholder 6">
            <a:extLst>
              <a:ext uri="{FF2B5EF4-FFF2-40B4-BE49-F238E27FC236}">
                <a16:creationId xmlns:a16="http://schemas.microsoft.com/office/drawing/2014/main" id="{41929476-A7FF-4795-B141-E531F05BFCB0}"/>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11" name="Pladsholder til slidenummer 1">
            <a:extLst>
              <a:ext uri="{FF2B5EF4-FFF2-40B4-BE49-F238E27FC236}">
                <a16:creationId xmlns:a16="http://schemas.microsoft.com/office/drawing/2014/main" id="{B161C7FD-FF4C-EC12-F2B2-B7E8AD44E1F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8" name="Rektangel 17">
            <a:extLst>
              <a:ext uri="{FF2B5EF4-FFF2-40B4-BE49-F238E27FC236}">
                <a16:creationId xmlns:a16="http://schemas.microsoft.com/office/drawing/2014/main" id="{63BA8F3D-1E81-4E6F-8C9B-04869591CE1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Tekstfelt 18">
            <a:extLst>
              <a:ext uri="{FF2B5EF4-FFF2-40B4-BE49-F238E27FC236}">
                <a16:creationId xmlns:a16="http://schemas.microsoft.com/office/drawing/2014/main" id="{FE614064-4805-4174-8238-92115502D1E0}"/>
              </a:ext>
            </a:extLst>
          </p:cNvPr>
          <p:cNvSpPr txBox="1"/>
          <p:nvPr userDrawn="1"/>
        </p:nvSpPr>
        <p:spPr>
          <a:xfrm>
            <a:off x="13453366" y="458836"/>
            <a:ext cx="5580592" cy="524759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(Projektoversigt / tidsplan)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Dette slide kan enten bruges som en projektoversigt eller tidsplan for hele året. Her kan du skrive forskellige projekter ind i de blå kasser og placere dem som ønsket. </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Poppins Black" pitchFamily="2" charset="77"/>
                <a:cs typeface="Poppins Black" pitchFamily="2" charset="77"/>
              </a:rPr>
              <a:t>&gt; </a:t>
            </a:r>
            <a:r>
              <a:rPr lang="da-DK" sz="1400" dirty="0">
                <a:latin typeface="Poppins Light" pitchFamily="2" charset="77"/>
                <a:cs typeface="Poppins Light" pitchFamily="2" charset="77"/>
              </a:rPr>
              <a:t>Hvis du ønsker at ændre i den blå boks, skal du klikke på boksen. Herefter kan du placere boksen som ønsket, gøre den mindre eller redigere i teksten.</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27027391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Organisering">
    <p:spTree>
      <p:nvGrpSpPr>
        <p:cNvPr id="1" name=""/>
        <p:cNvGrpSpPr/>
        <p:nvPr/>
      </p:nvGrpSpPr>
      <p:grpSpPr>
        <a:xfrm>
          <a:off x="0" y="0"/>
          <a:ext cx="0" cy="0"/>
          <a:chOff x="0" y="0"/>
          <a:chExt cx="0" cy="0"/>
        </a:xfrm>
      </p:grpSpPr>
      <p:sp>
        <p:nvSpPr>
          <p:cNvPr id="27" name="Højre klammeparentes 26">
            <a:extLst>
              <a:ext uri="{FF2B5EF4-FFF2-40B4-BE49-F238E27FC236}">
                <a16:creationId xmlns:a16="http://schemas.microsoft.com/office/drawing/2014/main" id="{249F7427-D09B-4E74-A940-C283667EEFD4}"/>
              </a:ext>
            </a:extLst>
          </p:cNvPr>
          <p:cNvSpPr/>
          <p:nvPr userDrawn="1"/>
        </p:nvSpPr>
        <p:spPr>
          <a:xfrm rot="10800000">
            <a:off x="4503518" y="1268413"/>
            <a:ext cx="211992" cy="4321173"/>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Calibri" panose="020F0502020204030204"/>
              <a:ea typeface="+mn-ea"/>
              <a:cs typeface="+mn-cs"/>
            </a:endParaRPr>
          </a:p>
        </p:txBody>
      </p:sp>
      <p:sp>
        <p:nvSpPr>
          <p:cNvPr id="28" name="Højre klammeparentes 27">
            <a:extLst>
              <a:ext uri="{FF2B5EF4-FFF2-40B4-BE49-F238E27FC236}">
                <a16:creationId xmlns:a16="http://schemas.microsoft.com/office/drawing/2014/main" id="{C7624977-3C68-4057-AB54-5460925FE3EC}"/>
              </a:ext>
            </a:extLst>
          </p:cNvPr>
          <p:cNvSpPr/>
          <p:nvPr userDrawn="1"/>
        </p:nvSpPr>
        <p:spPr>
          <a:xfrm rot="10800000">
            <a:off x="7547653" y="957765"/>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Calibri" panose="020F0502020204030204"/>
              <a:ea typeface="+mn-ea"/>
              <a:cs typeface="+mn-cs"/>
            </a:endParaRPr>
          </a:p>
        </p:txBody>
      </p:sp>
      <p:sp>
        <p:nvSpPr>
          <p:cNvPr id="29" name="Højre klammeparentes 28">
            <a:extLst>
              <a:ext uri="{FF2B5EF4-FFF2-40B4-BE49-F238E27FC236}">
                <a16:creationId xmlns:a16="http://schemas.microsoft.com/office/drawing/2014/main" id="{16E18BCE-9320-4CB4-A1E9-38000785E698}"/>
              </a:ext>
            </a:extLst>
          </p:cNvPr>
          <p:cNvSpPr/>
          <p:nvPr userDrawn="1"/>
        </p:nvSpPr>
        <p:spPr>
          <a:xfrm rot="10800000">
            <a:off x="7547653" y="2690862"/>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Calibri" panose="020F0502020204030204"/>
              <a:ea typeface="+mn-ea"/>
              <a:cs typeface="+mn-cs"/>
            </a:endParaRPr>
          </a:p>
        </p:txBody>
      </p:sp>
      <p:sp>
        <p:nvSpPr>
          <p:cNvPr id="31" name="Højre klammeparentes 30">
            <a:extLst>
              <a:ext uri="{FF2B5EF4-FFF2-40B4-BE49-F238E27FC236}">
                <a16:creationId xmlns:a16="http://schemas.microsoft.com/office/drawing/2014/main" id="{44394649-1AB5-49CF-974C-888DE4222AE5}"/>
              </a:ext>
            </a:extLst>
          </p:cNvPr>
          <p:cNvSpPr/>
          <p:nvPr userDrawn="1"/>
        </p:nvSpPr>
        <p:spPr>
          <a:xfrm rot="10800000">
            <a:off x="7547653" y="4398132"/>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Calibri" panose="020F0502020204030204"/>
              <a:ea typeface="+mn-ea"/>
              <a:cs typeface="+mn-cs"/>
            </a:endParaRPr>
          </a:p>
        </p:txBody>
      </p:sp>
      <p:sp>
        <p:nvSpPr>
          <p:cNvPr id="37" name="Title Placeholder 6">
            <a:extLst>
              <a:ext uri="{FF2B5EF4-FFF2-40B4-BE49-F238E27FC236}">
                <a16:creationId xmlns:a16="http://schemas.microsoft.com/office/drawing/2014/main" id="{B3991A0B-6F5E-4EF4-83D7-010F05C0154A}"/>
              </a:ext>
            </a:extLst>
          </p:cNvPr>
          <p:cNvSpPr>
            <a:spLocks noGrp="1"/>
          </p:cNvSpPr>
          <p:nvPr>
            <p:ph type="title" hasCustomPrompt="1"/>
          </p:nvPr>
        </p:nvSpPr>
        <p:spPr>
          <a:xfrm>
            <a:off x="695325" y="613250"/>
            <a:ext cx="33845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4FEDC726-BB6F-25D7-B430-91D843BCAB0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1A5DD030-6FDA-47F3-BCAD-A198A05625A6}"/>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45B08493-1BB8-42A2-A1FD-87EB1360FBA9}"/>
              </a:ext>
            </a:extLst>
          </p:cNvPr>
          <p:cNvSpPr txBox="1"/>
          <p:nvPr userDrawn="1"/>
        </p:nvSpPr>
        <p:spPr>
          <a:xfrm>
            <a:off x="13453366" y="458836"/>
            <a:ext cx="5580592" cy="467820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(Organisering)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kumimoji="0" lang="da-DK" altLang="da-DK" sz="1400" b="0" i="0" u="none" strike="noStrike" kern="1200" cap="none" spc="0" normalizeH="0" baseline="0" noProof="0" dirty="0">
                <a:ln>
                  <a:noFill/>
                </a:ln>
                <a:solidFill>
                  <a:srgbClr val="000000"/>
                </a:solidFill>
                <a:effectLst/>
                <a:uLnTx/>
                <a:uFillTx/>
                <a:latin typeface="Poppins Light" pitchFamily="2" charset="77"/>
                <a:ea typeface="+mn-ea"/>
                <a:cs typeface="Poppins Light" pitchFamily="2" charset="77"/>
              </a:rPr>
              <a:t>På </a:t>
            </a:r>
            <a:r>
              <a:rPr kumimoji="0" lang="da-DK" altLang="da-DK" sz="1400" b="0" i="0" u="none" strike="noStrike" kern="1200" cap="none" spc="0" normalizeH="0" baseline="0" noProof="0" dirty="0" err="1">
                <a:ln>
                  <a:noFill/>
                </a:ln>
                <a:solidFill>
                  <a:srgbClr val="000000"/>
                </a:solidFill>
                <a:effectLst/>
                <a:uLnTx/>
                <a:uFillTx/>
                <a:latin typeface="Poppins Light" pitchFamily="2" charset="77"/>
                <a:ea typeface="+mn-ea"/>
                <a:cs typeface="Poppins Light" pitchFamily="2" charset="77"/>
              </a:rPr>
              <a:t>slidet</a:t>
            </a:r>
            <a:r>
              <a:rPr kumimoji="0" lang="da-DK" altLang="da-DK" sz="1400" b="0" i="0" u="none" strike="noStrike" kern="1200" cap="none" spc="0" normalizeH="0" baseline="0" noProof="0" dirty="0">
                <a:ln>
                  <a:noFill/>
                </a:ln>
                <a:solidFill>
                  <a:srgbClr val="000000"/>
                </a:solidFill>
                <a:effectLst/>
                <a:uLnTx/>
                <a:uFillTx/>
                <a:latin typeface="Poppins Light" pitchFamily="2" charset="77"/>
                <a:ea typeface="+mn-ea"/>
                <a:cs typeface="Poppins Light" pitchFamily="2" charset="77"/>
              </a:rPr>
              <a:t> tydeliggøres projektets organisering. </a:t>
            </a:r>
            <a:br>
              <a:rPr kumimoji="0" lang="da-DK" altLang="da-DK" sz="1400" b="0" i="0" u="none" strike="noStrike" kern="1200" cap="none" spc="0" normalizeH="0" baseline="0" noProof="0" dirty="0">
                <a:ln>
                  <a:noFill/>
                </a:ln>
                <a:solidFill>
                  <a:srgbClr val="000000"/>
                </a:solidFill>
                <a:effectLst/>
                <a:uLnTx/>
                <a:uFillTx/>
                <a:latin typeface="Poppins Light" pitchFamily="2" charset="77"/>
                <a:ea typeface="+mn-ea"/>
                <a:cs typeface="Poppins Light" pitchFamily="2" charset="77"/>
              </a:rPr>
            </a:br>
            <a:r>
              <a:rPr kumimoji="0" lang="da-DK" altLang="da-DK" sz="1400" b="0" i="0" u="none" strike="noStrike" kern="1200" cap="none" spc="0" normalizeH="0" baseline="0" noProof="0" dirty="0">
                <a:ln>
                  <a:noFill/>
                </a:ln>
                <a:solidFill>
                  <a:srgbClr val="000000"/>
                </a:solidFill>
                <a:effectLst/>
                <a:uLnTx/>
                <a:uFillTx/>
                <a:latin typeface="Poppins Light" pitchFamily="2" charset="77"/>
                <a:ea typeface="+mn-ea"/>
                <a:cs typeface="Poppins Light" pitchFamily="2" charset="77"/>
              </a:rPr>
              <a:t>Ethvert projekt har som minimum en projektejer og en projektleder, mens de resterende roller afhænger af projektets kompleksitet m.m. </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86876689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A. Bagside + logo (mørkeblå)">
    <p:bg>
      <p:bgPr>
        <a:solidFill>
          <a:schemeClr val="tx1"/>
        </a:solidFill>
        <a:effectLst/>
      </p:bgPr>
    </p:bg>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93E58B11-D632-4337-8EB3-F2102D76E080}"/>
              </a:ext>
            </a:extLst>
          </p:cNvPr>
          <p:cNvPicPr>
            <a:picLocks noChangeAspect="1"/>
          </p:cNvPicPr>
          <p:nvPr userDrawn="1"/>
        </p:nvPicPr>
        <p:blipFill>
          <a:blip r:embed="rId2">
            <a:lum bright="70000" contrast="-70000"/>
            <a:extLst>
              <a:ext uri="{28A0092B-C50C-407E-A947-70E740481C1C}">
                <a14:useLocalDpi xmlns:a14="http://schemas.microsoft.com/office/drawing/2010/main" val="0"/>
              </a:ext>
            </a:extLst>
          </a:blip>
          <a:stretch>
            <a:fillRect/>
          </a:stretch>
        </p:blipFill>
        <p:spPr>
          <a:xfrm>
            <a:off x="3775355" y="2179515"/>
            <a:ext cx="4641289" cy="1620188"/>
          </a:xfrm>
          <a:prstGeom prst="rect">
            <a:avLst/>
          </a:prstGeom>
        </p:spPr>
      </p:pic>
    </p:spTree>
    <p:extLst>
      <p:ext uri="{BB962C8B-B14F-4D97-AF65-F5344CB8AC3E}">
        <p14:creationId xmlns:p14="http://schemas.microsoft.com/office/powerpoint/2010/main" val="39842724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 Agenda + ikon (hvid/lyseblå)">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algn="l">
              <a:defRPr sz="1600">
                <a:solidFill>
                  <a:schemeClr val="tx1"/>
                </a:solidFill>
              </a:defRPr>
            </a:lvl1pPr>
          </a:lstStyle>
          <a:p>
            <a:pPr lvl="0"/>
            <a:r>
              <a:rPr lang="da-DK" dirty="0"/>
              <a:t>Her kan der stå punkter til agendaen</a:t>
            </a:r>
          </a:p>
        </p:txBody>
      </p:sp>
      <p:sp>
        <p:nvSpPr>
          <p:cNvPr id="5" name="Rektangel 4">
            <a:extLst>
              <a:ext uri="{FF2B5EF4-FFF2-40B4-BE49-F238E27FC236}">
                <a16:creationId xmlns:a16="http://schemas.microsoft.com/office/drawing/2014/main" id="{AC2B1F02-90CA-4E78-BFE6-7AA2256B968D}"/>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icture Placeholder 7">
            <a:extLst>
              <a:ext uri="{FF2B5EF4-FFF2-40B4-BE49-F238E27FC236}">
                <a16:creationId xmlns:a16="http://schemas.microsoft.com/office/drawing/2014/main" id="{BDE82455-D7FE-45DB-955E-A8691C569E63}"/>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tx1"/>
                </a:solidFill>
                <a:latin typeface="Poppins Light" pitchFamily="2" charset="77"/>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159583632"/>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B. Bagside + logo (lyseblå)">
    <p:bg>
      <p:bgPr>
        <a:solidFill>
          <a:srgbClr val="D9F0FF"/>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307AC0F-849D-4449-A0ED-8E4A19DBF6E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75354" y="2163037"/>
            <a:ext cx="4641289" cy="1620190"/>
          </a:xfrm>
          <a:prstGeom prst="rect">
            <a:avLst/>
          </a:prstGeom>
        </p:spPr>
      </p:pic>
    </p:spTree>
    <p:extLst>
      <p:ext uri="{BB962C8B-B14F-4D97-AF65-F5344CB8AC3E}">
        <p14:creationId xmlns:p14="http://schemas.microsoft.com/office/powerpoint/2010/main" val="182088791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C. Bagside + logo (hvi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5DE37CF8-422B-4DCF-AF0F-081D55C14DA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75354" y="2163037"/>
            <a:ext cx="4641289" cy="1620190"/>
          </a:xfrm>
          <a:prstGeom prst="rect">
            <a:avLst/>
          </a:prstGeom>
        </p:spPr>
      </p:pic>
    </p:spTree>
    <p:extLst>
      <p:ext uri="{BB962C8B-B14F-4D97-AF65-F5344CB8AC3E}">
        <p14:creationId xmlns:p14="http://schemas.microsoft.com/office/powerpoint/2010/main" val="2888216149"/>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A. Bagside + krone (mørkeblå)">
    <p:bg>
      <p:bgPr>
        <a:solidFill>
          <a:schemeClr val="tx1"/>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828F293E-E83C-F086-274F-04C892A974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8210" y="1881155"/>
            <a:ext cx="3045333" cy="2693948"/>
          </a:xfrm>
          <a:prstGeom prst="rect">
            <a:avLst/>
          </a:prstGeom>
        </p:spPr>
      </p:pic>
    </p:spTree>
    <p:extLst>
      <p:ext uri="{BB962C8B-B14F-4D97-AF65-F5344CB8AC3E}">
        <p14:creationId xmlns:p14="http://schemas.microsoft.com/office/powerpoint/2010/main" val="219362186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B. Bagside + krone (lyseblå)">
    <p:bg>
      <p:bgPr>
        <a:solidFill>
          <a:srgbClr val="D9F0FF"/>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FBF7CDE-101C-441F-A1C1-449B3A41213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2" y="1952174"/>
            <a:ext cx="2927117" cy="2580397"/>
          </a:xfrm>
          <a:prstGeom prst="rect">
            <a:avLst/>
          </a:prstGeom>
        </p:spPr>
      </p:pic>
    </p:spTree>
    <p:extLst>
      <p:ext uri="{BB962C8B-B14F-4D97-AF65-F5344CB8AC3E}">
        <p14:creationId xmlns:p14="http://schemas.microsoft.com/office/powerpoint/2010/main" val="415618666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C. Bagside + krone (hvid 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2F8F09FA-298F-DB4D-893E-0A67C6EE63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2" y="1952174"/>
            <a:ext cx="2927117" cy="2580397"/>
          </a:xfrm>
          <a:prstGeom prst="rect">
            <a:avLst/>
          </a:prstGeom>
        </p:spPr>
      </p:pic>
    </p:spTree>
    <p:extLst>
      <p:ext uri="{BB962C8B-B14F-4D97-AF65-F5344CB8AC3E}">
        <p14:creationId xmlns:p14="http://schemas.microsoft.com/office/powerpoint/2010/main" val="250363272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Partilogoer">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6B962928-CBF7-4DDD-A469-E76C880EA5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26554" y="2838204"/>
            <a:ext cx="1190503" cy="1134621"/>
          </a:xfrm>
          <a:prstGeom prst="rect">
            <a:avLst/>
          </a:prstGeom>
        </p:spPr>
      </p:pic>
      <p:pic>
        <p:nvPicPr>
          <p:cNvPr id="5" name="Billede 4" descr="Et billede, der indeholder tekst, clipart&#10;&#10;Automatisk genereret beskrivelse">
            <a:extLst>
              <a:ext uri="{FF2B5EF4-FFF2-40B4-BE49-F238E27FC236}">
                <a16:creationId xmlns:a16="http://schemas.microsoft.com/office/drawing/2014/main" id="{FA9EECBB-4DF2-494E-AD18-37A4A5285053}"/>
              </a:ext>
            </a:extLst>
          </p:cNvPr>
          <p:cNvPicPr>
            <a:picLocks noChangeAspect="1"/>
          </p:cNvPicPr>
          <p:nvPr userDrawn="1"/>
        </p:nvPicPr>
        <p:blipFill>
          <a:blip r:embed="rId3"/>
          <a:stretch>
            <a:fillRect/>
          </a:stretch>
        </p:blipFill>
        <p:spPr>
          <a:xfrm>
            <a:off x="3693535" y="1686999"/>
            <a:ext cx="988016" cy="1005051"/>
          </a:xfrm>
          <a:prstGeom prst="rect">
            <a:avLst/>
          </a:prstGeom>
        </p:spPr>
      </p:pic>
      <p:pic>
        <p:nvPicPr>
          <p:cNvPr id="6" name="Billede 5" descr="Et billede, der indeholder tekst, skilt, vektorgrafik&#10;&#10;Automatisk genereret beskrivelse">
            <a:extLst>
              <a:ext uri="{FF2B5EF4-FFF2-40B4-BE49-F238E27FC236}">
                <a16:creationId xmlns:a16="http://schemas.microsoft.com/office/drawing/2014/main" id="{07F83840-5FF8-451A-B645-E333C8379460}"/>
              </a:ext>
            </a:extLst>
          </p:cNvPr>
          <p:cNvPicPr>
            <a:picLocks noChangeAspect="1"/>
          </p:cNvPicPr>
          <p:nvPr userDrawn="1"/>
        </p:nvPicPr>
        <p:blipFill>
          <a:blip r:embed="rId4"/>
          <a:stretch>
            <a:fillRect/>
          </a:stretch>
        </p:blipFill>
        <p:spPr>
          <a:xfrm>
            <a:off x="3601557" y="2885494"/>
            <a:ext cx="1171972" cy="1040040"/>
          </a:xfrm>
          <a:prstGeom prst="rect">
            <a:avLst/>
          </a:prstGeom>
        </p:spPr>
      </p:pic>
      <p:pic>
        <p:nvPicPr>
          <p:cNvPr id="7" name="Billede 6" descr="Et billede, der indeholder tekst, skilt, vektorgrafik&#10;&#10;Automatisk genereret beskrivelse">
            <a:extLst>
              <a:ext uri="{FF2B5EF4-FFF2-40B4-BE49-F238E27FC236}">
                <a16:creationId xmlns:a16="http://schemas.microsoft.com/office/drawing/2014/main" id="{34ED3E3E-C7E3-4A00-85B0-6C1109F94402}"/>
              </a:ext>
            </a:extLst>
          </p:cNvPr>
          <p:cNvPicPr>
            <a:picLocks noChangeAspect="1"/>
          </p:cNvPicPr>
          <p:nvPr userDrawn="1"/>
        </p:nvPicPr>
        <p:blipFill>
          <a:blip r:embed="rId5"/>
          <a:stretch>
            <a:fillRect/>
          </a:stretch>
        </p:blipFill>
        <p:spPr>
          <a:xfrm>
            <a:off x="2207346" y="1686999"/>
            <a:ext cx="1061977" cy="1005051"/>
          </a:xfrm>
          <a:prstGeom prst="rect">
            <a:avLst/>
          </a:prstGeom>
        </p:spPr>
      </p:pic>
      <p:grpSp>
        <p:nvGrpSpPr>
          <p:cNvPr id="8" name="Gruppe 7">
            <a:extLst>
              <a:ext uri="{FF2B5EF4-FFF2-40B4-BE49-F238E27FC236}">
                <a16:creationId xmlns:a16="http://schemas.microsoft.com/office/drawing/2014/main" id="{9665DADB-EE74-463D-A613-C2CD73781BFF}"/>
              </a:ext>
            </a:extLst>
          </p:cNvPr>
          <p:cNvGrpSpPr/>
          <p:nvPr userDrawn="1"/>
        </p:nvGrpSpPr>
        <p:grpSpPr>
          <a:xfrm>
            <a:off x="5111318" y="2973322"/>
            <a:ext cx="879167" cy="864384"/>
            <a:chOff x="5226346" y="3429000"/>
            <a:chExt cx="4352036" cy="4278857"/>
          </a:xfrm>
        </p:grpSpPr>
        <p:pic>
          <p:nvPicPr>
            <p:cNvPr id="9" name="Billede 8">
              <a:extLst>
                <a:ext uri="{FF2B5EF4-FFF2-40B4-BE49-F238E27FC236}">
                  <a16:creationId xmlns:a16="http://schemas.microsoft.com/office/drawing/2014/main" id="{D67599B9-B626-4DD3-A102-F6C9C5E88099}"/>
                </a:ext>
              </a:extLst>
            </p:cNvPr>
            <p:cNvPicPr>
              <a:picLocks noChangeAspect="1"/>
            </p:cNvPicPr>
            <p:nvPr/>
          </p:nvPicPr>
          <p:blipFill>
            <a:blip r:embed="rId6"/>
            <a:stretch>
              <a:fillRect/>
            </a:stretch>
          </p:blipFill>
          <p:spPr>
            <a:xfrm>
              <a:off x="7099821" y="4532460"/>
              <a:ext cx="1619498" cy="1619498"/>
            </a:xfrm>
            <a:prstGeom prst="rect">
              <a:avLst/>
            </a:prstGeom>
          </p:spPr>
        </p:pic>
        <p:sp>
          <p:nvSpPr>
            <p:cNvPr id="10" name="Rektangel 9">
              <a:extLst>
                <a:ext uri="{FF2B5EF4-FFF2-40B4-BE49-F238E27FC236}">
                  <a16:creationId xmlns:a16="http://schemas.microsoft.com/office/drawing/2014/main" id="{3509CCB4-129C-4BFD-A927-1FC225117DAF}"/>
                </a:ext>
              </a:extLst>
            </p:cNvPr>
            <p:cNvSpPr/>
            <p:nvPr/>
          </p:nvSpPr>
          <p:spPr>
            <a:xfrm>
              <a:off x="5991326" y="4022095"/>
              <a:ext cx="2727993" cy="30217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a:extLst>
                <a:ext uri="{FF2B5EF4-FFF2-40B4-BE49-F238E27FC236}">
                  <a16:creationId xmlns:a16="http://schemas.microsoft.com/office/drawing/2014/main" id="{35519431-6D8E-40B2-91B7-446A8C9F51E9}"/>
                </a:ext>
              </a:extLst>
            </p:cNvPr>
            <p:cNvPicPr>
              <a:picLocks noChangeAspect="1"/>
            </p:cNvPicPr>
            <p:nvPr/>
          </p:nvPicPr>
          <p:blipFill rotWithShape="1">
            <a:blip r:embed="rId7"/>
            <a:srcRect l="12123" r="12230" b="25625"/>
            <a:stretch/>
          </p:blipFill>
          <p:spPr>
            <a:xfrm>
              <a:off x="5226346" y="3429000"/>
              <a:ext cx="4352036" cy="4278857"/>
            </a:xfrm>
            <a:prstGeom prst="rect">
              <a:avLst/>
            </a:prstGeom>
          </p:spPr>
        </p:pic>
      </p:grpSp>
      <p:grpSp>
        <p:nvGrpSpPr>
          <p:cNvPr id="12" name="Gruppe 11">
            <a:extLst>
              <a:ext uri="{FF2B5EF4-FFF2-40B4-BE49-F238E27FC236}">
                <a16:creationId xmlns:a16="http://schemas.microsoft.com/office/drawing/2014/main" id="{ABF30486-0580-4FDB-8BAC-120945B3A092}"/>
              </a:ext>
            </a:extLst>
          </p:cNvPr>
          <p:cNvGrpSpPr/>
          <p:nvPr userDrawn="1"/>
        </p:nvGrpSpPr>
        <p:grpSpPr>
          <a:xfrm>
            <a:off x="5056893" y="1704034"/>
            <a:ext cx="988016" cy="988017"/>
            <a:chOff x="821377" y="996402"/>
            <a:chExt cx="1887466" cy="1887466"/>
          </a:xfrm>
        </p:grpSpPr>
        <p:sp>
          <p:nvSpPr>
            <p:cNvPr id="13" name="Ellipse 12">
              <a:extLst>
                <a:ext uri="{FF2B5EF4-FFF2-40B4-BE49-F238E27FC236}">
                  <a16:creationId xmlns:a16="http://schemas.microsoft.com/office/drawing/2014/main" id="{8F2CA347-F18F-49E3-87B3-8627D6451619}"/>
                </a:ext>
              </a:extLst>
            </p:cNvPr>
            <p:cNvSpPr/>
            <p:nvPr/>
          </p:nvSpPr>
          <p:spPr>
            <a:xfrm>
              <a:off x="821377" y="996402"/>
              <a:ext cx="1887466" cy="188746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4" name="Billede 13">
              <a:extLst>
                <a:ext uri="{FF2B5EF4-FFF2-40B4-BE49-F238E27FC236}">
                  <a16:creationId xmlns:a16="http://schemas.microsoft.com/office/drawing/2014/main" id="{73C2EC17-025B-45C3-B7B8-3C27E30E57BD}"/>
                </a:ext>
              </a:extLst>
            </p:cNvPr>
            <p:cNvPicPr>
              <a:picLocks noChangeAspect="1"/>
            </p:cNvPicPr>
            <p:nvPr/>
          </p:nvPicPr>
          <p:blipFill>
            <a:blip r:embed="rId8"/>
            <a:stretch>
              <a:fillRect/>
            </a:stretch>
          </p:blipFill>
          <p:spPr>
            <a:xfrm>
              <a:off x="821377" y="1006164"/>
              <a:ext cx="1877704" cy="1877704"/>
            </a:xfrm>
            <a:prstGeom prst="rect">
              <a:avLst/>
            </a:prstGeom>
          </p:spPr>
        </p:pic>
      </p:grpSp>
      <p:pic>
        <p:nvPicPr>
          <p:cNvPr id="15" name="Billede 14">
            <a:extLst>
              <a:ext uri="{FF2B5EF4-FFF2-40B4-BE49-F238E27FC236}">
                <a16:creationId xmlns:a16="http://schemas.microsoft.com/office/drawing/2014/main" id="{92CBC6FC-8090-4F74-B47B-97737EF7AFDD}"/>
              </a:ext>
            </a:extLst>
          </p:cNvPr>
          <p:cNvPicPr>
            <a:picLocks noChangeAspect="1"/>
          </p:cNvPicPr>
          <p:nvPr userDrawn="1"/>
        </p:nvPicPr>
        <p:blipFill>
          <a:blip r:embed="rId9"/>
          <a:stretch>
            <a:fillRect/>
          </a:stretch>
        </p:blipFill>
        <p:spPr>
          <a:xfrm>
            <a:off x="1908802" y="4000592"/>
            <a:ext cx="1659065" cy="1170410"/>
          </a:xfrm>
          <a:prstGeom prst="rect">
            <a:avLst/>
          </a:prstGeom>
        </p:spPr>
      </p:pic>
      <p:pic>
        <p:nvPicPr>
          <p:cNvPr id="16" name="Billede 15">
            <a:extLst>
              <a:ext uri="{FF2B5EF4-FFF2-40B4-BE49-F238E27FC236}">
                <a16:creationId xmlns:a16="http://schemas.microsoft.com/office/drawing/2014/main" id="{0E63D130-6D61-48C9-B339-22C3A6AEADA6}"/>
              </a:ext>
            </a:extLst>
          </p:cNvPr>
          <p:cNvPicPr>
            <a:picLocks noChangeAspect="1"/>
          </p:cNvPicPr>
          <p:nvPr userDrawn="1"/>
        </p:nvPicPr>
        <p:blipFill>
          <a:blip r:embed="rId10"/>
          <a:stretch>
            <a:fillRect/>
          </a:stretch>
        </p:blipFill>
        <p:spPr>
          <a:xfrm>
            <a:off x="8781559" y="1692039"/>
            <a:ext cx="1501639" cy="1061159"/>
          </a:xfrm>
          <a:prstGeom prst="rect">
            <a:avLst/>
          </a:prstGeom>
        </p:spPr>
      </p:pic>
      <p:pic>
        <p:nvPicPr>
          <p:cNvPr id="17" name="Grafik 16">
            <a:extLst>
              <a:ext uri="{FF2B5EF4-FFF2-40B4-BE49-F238E27FC236}">
                <a16:creationId xmlns:a16="http://schemas.microsoft.com/office/drawing/2014/main" id="{3273BB4B-B040-4B04-9EE5-7D1187842986}"/>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6386600" y="4114075"/>
            <a:ext cx="1070411" cy="947229"/>
          </a:xfrm>
          <a:prstGeom prst="rect">
            <a:avLst/>
          </a:prstGeom>
        </p:spPr>
      </p:pic>
      <p:sp>
        <p:nvSpPr>
          <p:cNvPr id="18" name="Tekstfelt 17">
            <a:extLst>
              <a:ext uri="{FF2B5EF4-FFF2-40B4-BE49-F238E27FC236}">
                <a16:creationId xmlns:a16="http://schemas.microsoft.com/office/drawing/2014/main" id="{CEAF154F-9795-455B-8446-7DF4DF4EFBC2}"/>
              </a:ext>
            </a:extLst>
          </p:cNvPr>
          <p:cNvSpPr txBox="1"/>
          <p:nvPr userDrawn="1"/>
        </p:nvSpPr>
        <p:spPr>
          <a:xfrm>
            <a:off x="7517807" y="4045641"/>
            <a:ext cx="1659065" cy="1015663"/>
          </a:xfrm>
          <a:prstGeom prst="rect">
            <a:avLst/>
          </a:prstGeom>
          <a:noFill/>
        </p:spPr>
        <p:txBody>
          <a:bodyPr wrap="square" rtlCol="0">
            <a:spAutoFit/>
          </a:bodyPr>
          <a:lstStyle/>
          <a:p>
            <a:pPr algn="ctr"/>
            <a:r>
              <a:rPr lang="da-DK" sz="6000" b="1" dirty="0">
                <a:latin typeface="Arial Narrow" panose="020B0604020202020204" pitchFamily="34" charset="0"/>
                <a:cs typeface="Arial Narrow" panose="020B0604020202020204" pitchFamily="34" charset="0"/>
              </a:rPr>
              <a:t>UFG</a:t>
            </a:r>
          </a:p>
        </p:txBody>
      </p:sp>
      <p:grpSp>
        <p:nvGrpSpPr>
          <p:cNvPr id="19" name="Gruppe 18">
            <a:extLst>
              <a:ext uri="{FF2B5EF4-FFF2-40B4-BE49-F238E27FC236}">
                <a16:creationId xmlns:a16="http://schemas.microsoft.com/office/drawing/2014/main" id="{F0A2E0BC-666E-4FA9-BA7D-3D755374F284}"/>
              </a:ext>
            </a:extLst>
          </p:cNvPr>
          <p:cNvGrpSpPr/>
          <p:nvPr userDrawn="1"/>
        </p:nvGrpSpPr>
        <p:grpSpPr>
          <a:xfrm>
            <a:off x="2212900" y="2880080"/>
            <a:ext cx="1050868" cy="1050869"/>
            <a:chOff x="1878898" y="2480122"/>
            <a:chExt cx="1693326" cy="1693326"/>
          </a:xfrm>
        </p:grpSpPr>
        <p:sp>
          <p:nvSpPr>
            <p:cNvPr id="20" name="Ellipse 19">
              <a:extLst>
                <a:ext uri="{FF2B5EF4-FFF2-40B4-BE49-F238E27FC236}">
                  <a16:creationId xmlns:a16="http://schemas.microsoft.com/office/drawing/2014/main" id="{F2E20F7C-5A5C-48E0-8F41-E91077735851}"/>
                </a:ext>
              </a:extLst>
            </p:cNvPr>
            <p:cNvSpPr/>
            <p:nvPr/>
          </p:nvSpPr>
          <p:spPr>
            <a:xfrm>
              <a:off x="1878898" y="2480122"/>
              <a:ext cx="1693326" cy="1693326"/>
            </a:xfrm>
            <a:prstGeom prst="ellipse">
              <a:avLst/>
            </a:prstGeom>
            <a:solidFill>
              <a:srgbClr val="D00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1" name="Billede 20">
              <a:extLst>
                <a:ext uri="{FF2B5EF4-FFF2-40B4-BE49-F238E27FC236}">
                  <a16:creationId xmlns:a16="http://schemas.microsoft.com/office/drawing/2014/main" id="{8D594216-6142-45AC-ACBE-7C561978218C}"/>
                </a:ext>
              </a:extLst>
            </p:cNvPr>
            <p:cNvPicPr>
              <a:picLocks noChangeAspect="1"/>
            </p:cNvPicPr>
            <p:nvPr/>
          </p:nvPicPr>
          <p:blipFill rotWithShape="1">
            <a:blip r:embed="rId13"/>
            <a:srcRect l="30319" t="16633" r="33520" b="19181"/>
            <a:stretch/>
          </p:blipFill>
          <p:spPr>
            <a:xfrm>
              <a:off x="2175763" y="2753540"/>
              <a:ext cx="1099596" cy="1122744"/>
            </a:xfrm>
            <a:prstGeom prst="rect">
              <a:avLst/>
            </a:prstGeom>
          </p:spPr>
        </p:pic>
      </p:grpSp>
      <p:grpSp>
        <p:nvGrpSpPr>
          <p:cNvPr id="22" name="Gruppe 21">
            <a:extLst>
              <a:ext uri="{FF2B5EF4-FFF2-40B4-BE49-F238E27FC236}">
                <a16:creationId xmlns:a16="http://schemas.microsoft.com/office/drawing/2014/main" id="{5192B314-FCDD-4437-A207-AD004E8A2EFE}"/>
              </a:ext>
            </a:extLst>
          </p:cNvPr>
          <p:cNvGrpSpPr/>
          <p:nvPr userDrawn="1"/>
        </p:nvGrpSpPr>
        <p:grpSpPr>
          <a:xfrm>
            <a:off x="7776509" y="2902988"/>
            <a:ext cx="1005050" cy="1005052"/>
            <a:chOff x="7926169" y="2396294"/>
            <a:chExt cx="1693325" cy="1693327"/>
          </a:xfrm>
        </p:grpSpPr>
        <p:sp>
          <p:nvSpPr>
            <p:cNvPr id="23" name="Ellipse 22">
              <a:extLst>
                <a:ext uri="{FF2B5EF4-FFF2-40B4-BE49-F238E27FC236}">
                  <a16:creationId xmlns:a16="http://schemas.microsoft.com/office/drawing/2014/main" id="{43942B94-8D54-4C2F-901F-F54ABF89F860}"/>
                </a:ext>
              </a:extLst>
            </p:cNvPr>
            <p:cNvSpPr/>
            <p:nvPr/>
          </p:nvSpPr>
          <p:spPr>
            <a:xfrm>
              <a:off x="7926169" y="2396294"/>
              <a:ext cx="1693325" cy="1693327"/>
            </a:xfrm>
            <a:prstGeom prst="ellipse">
              <a:avLst/>
            </a:prstGeom>
            <a:solidFill>
              <a:srgbClr val="F2E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4" name="Billede 23">
              <a:extLst>
                <a:ext uri="{FF2B5EF4-FFF2-40B4-BE49-F238E27FC236}">
                  <a16:creationId xmlns:a16="http://schemas.microsoft.com/office/drawing/2014/main" id="{43F6BBE2-2CD3-4851-BE90-2F5D9EBE4819}"/>
                </a:ext>
              </a:extLst>
            </p:cNvPr>
            <p:cNvPicPr>
              <a:picLocks noChangeAspect="1"/>
            </p:cNvPicPr>
            <p:nvPr/>
          </p:nvPicPr>
          <p:blipFill rotWithShape="1">
            <a:blip r:embed="rId14"/>
            <a:srcRect l="12488" t="28178" r="14708" b="28139"/>
            <a:stretch/>
          </p:blipFill>
          <p:spPr>
            <a:xfrm>
              <a:off x="8223034" y="2913081"/>
              <a:ext cx="1099595" cy="659757"/>
            </a:xfrm>
            <a:prstGeom prst="rect">
              <a:avLst/>
            </a:prstGeom>
          </p:spPr>
        </p:pic>
      </p:grpSp>
      <p:pic>
        <p:nvPicPr>
          <p:cNvPr id="25" name="Billede 24">
            <a:extLst>
              <a:ext uri="{FF2B5EF4-FFF2-40B4-BE49-F238E27FC236}">
                <a16:creationId xmlns:a16="http://schemas.microsoft.com/office/drawing/2014/main" id="{73543E90-9F2B-4FF4-918A-AE64B4065C2C}"/>
              </a:ext>
            </a:extLst>
          </p:cNvPr>
          <p:cNvPicPr>
            <a:picLocks noChangeAspect="1"/>
          </p:cNvPicPr>
          <p:nvPr userDrawn="1"/>
        </p:nvPicPr>
        <p:blipFill>
          <a:blip r:embed="rId6"/>
          <a:stretch>
            <a:fillRect/>
          </a:stretch>
        </p:blipFill>
        <p:spPr>
          <a:xfrm>
            <a:off x="3662109" y="4067568"/>
            <a:ext cx="1050868" cy="1050869"/>
          </a:xfrm>
          <a:prstGeom prst="rect">
            <a:avLst/>
          </a:prstGeom>
        </p:spPr>
      </p:pic>
      <p:pic>
        <p:nvPicPr>
          <p:cNvPr id="26" name="Billede 25">
            <a:extLst>
              <a:ext uri="{FF2B5EF4-FFF2-40B4-BE49-F238E27FC236}">
                <a16:creationId xmlns:a16="http://schemas.microsoft.com/office/drawing/2014/main" id="{502A96AF-B4CC-4857-A91B-F36CFBEF328E}"/>
              </a:ext>
            </a:extLst>
          </p:cNvPr>
          <p:cNvPicPr>
            <a:picLocks noChangeAspect="1"/>
          </p:cNvPicPr>
          <p:nvPr userDrawn="1"/>
        </p:nvPicPr>
        <p:blipFill>
          <a:blip r:embed="rId15"/>
          <a:stretch>
            <a:fillRect/>
          </a:stretch>
        </p:blipFill>
        <p:spPr>
          <a:xfrm>
            <a:off x="9029852" y="2902988"/>
            <a:ext cx="1005052" cy="1005052"/>
          </a:xfrm>
          <a:prstGeom prst="rect">
            <a:avLst/>
          </a:prstGeom>
        </p:spPr>
      </p:pic>
      <p:pic>
        <p:nvPicPr>
          <p:cNvPr id="27" name="Billede 26">
            <a:extLst>
              <a:ext uri="{FF2B5EF4-FFF2-40B4-BE49-F238E27FC236}">
                <a16:creationId xmlns:a16="http://schemas.microsoft.com/office/drawing/2014/main" id="{7BE7586C-6635-4C66-940C-2A443BA2EF70}"/>
              </a:ext>
            </a:extLst>
          </p:cNvPr>
          <p:cNvPicPr>
            <a:picLocks noChangeAspect="1"/>
          </p:cNvPicPr>
          <p:nvPr userDrawn="1"/>
        </p:nvPicPr>
        <p:blipFill rotWithShape="1">
          <a:blip r:embed="rId16">
            <a:extLst>
              <a:ext uri="{28A0092B-C50C-407E-A947-70E740481C1C}">
                <a14:useLocalDpi xmlns:a14="http://schemas.microsoft.com/office/drawing/2010/main" val="0"/>
              </a:ext>
            </a:extLst>
          </a:blip>
          <a:srcRect r="-1198" b="9932"/>
          <a:stretch/>
        </p:blipFill>
        <p:spPr>
          <a:xfrm>
            <a:off x="5076418" y="4077965"/>
            <a:ext cx="985408" cy="1015664"/>
          </a:xfrm>
          <a:prstGeom prst="rect">
            <a:avLst/>
          </a:prstGeom>
        </p:spPr>
      </p:pic>
      <p:pic>
        <p:nvPicPr>
          <p:cNvPr id="28" name="Billede 27">
            <a:extLst>
              <a:ext uri="{FF2B5EF4-FFF2-40B4-BE49-F238E27FC236}">
                <a16:creationId xmlns:a16="http://schemas.microsoft.com/office/drawing/2014/main" id="{18DDD710-4743-4EB8-800F-3A98F06074CA}"/>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424566" y="1846789"/>
            <a:ext cx="2376175" cy="662996"/>
          </a:xfrm>
          <a:prstGeom prst="rect">
            <a:avLst/>
          </a:prstGeom>
        </p:spPr>
      </p:pic>
      <p:sp>
        <p:nvSpPr>
          <p:cNvPr id="29" name="Rektangel 28">
            <a:extLst>
              <a:ext uri="{FF2B5EF4-FFF2-40B4-BE49-F238E27FC236}">
                <a16:creationId xmlns:a16="http://schemas.microsoft.com/office/drawing/2014/main" id="{2C82DDBB-A30B-4DF3-BCE2-B600E12B3B54}"/>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0" name="Tekstfelt 29">
            <a:extLst>
              <a:ext uri="{FF2B5EF4-FFF2-40B4-BE49-F238E27FC236}">
                <a16:creationId xmlns:a16="http://schemas.microsoft.com/office/drawing/2014/main" id="{74F53967-481A-4C54-91FC-D23511BC7817}"/>
              </a:ext>
            </a:extLst>
          </p:cNvPr>
          <p:cNvSpPr txBox="1"/>
          <p:nvPr userDrawn="1"/>
        </p:nvSpPr>
        <p:spPr>
          <a:xfrm>
            <a:off x="13453366" y="458836"/>
            <a:ext cx="5580592" cy="467820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(Partilogoer)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altLang="da-DK" sz="1400" b="1" dirty="0">
                <a:latin typeface="+mj-lt"/>
                <a:cs typeface="Poppins Light" pitchFamily="2" charset="77"/>
              </a:rPr>
              <a:t>Hvis du ønsker at bruge et af partilogoerne, skal du:</a:t>
            </a:r>
            <a:br>
              <a:rPr lang="da-DK" altLang="da-DK" sz="1400" b="1" dirty="0">
                <a:latin typeface="+mj-lt"/>
                <a:cs typeface="Poppins Light" pitchFamily="2" charset="77"/>
              </a:rPr>
            </a:br>
            <a:r>
              <a:rPr lang="da-DK" altLang="da-DK" sz="1400" b="1" dirty="0">
                <a:latin typeface="+mj-lt"/>
                <a:cs typeface="Poppins Light" pitchFamily="2" charset="77"/>
              </a:rPr>
              <a:t>1. </a:t>
            </a:r>
            <a:r>
              <a:rPr lang="da-DK" altLang="da-DK" sz="1400" b="0" dirty="0">
                <a:latin typeface="+mn-lt"/>
                <a:cs typeface="Poppins Light" pitchFamily="2" charset="77"/>
              </a:rPr>
              <a:t>Højreklik på det ønskede partilogo.</a:t>
            </a:r>
            <a:br>
              <a:rPr lang="da-DK" altLang="da-DK" sz="1400" b="1" dirty="0">
                <a:latin typeface="+mj-lt"/>
                <a:cs typeface="Poppins Light" pitchFamily="2" charset="77"/>
              </a:rPr>
            </a:br>
            <a:r>
              <a:rPr lang="da-DK" altLang="da-DK" sz="1400" b="1" dirty="0">
                <a:latin typeface="+mj-lt"/>
                <a:cs typeface="Poppins Light" pitchFamily="2" charset="77"/>
              </a:rPr>
              <a:t>2. </a:t>
            </a:r>
            <a:r>
              <a:rPr lang="da-DK" altLang="da-DK" sz="1400" b="0" dirty="0">
                <a:latin typeface="Poppins Light" panose="00000400000000000000" pitchFamily="2" charset="0"/>
                <a:cs typeface="Poppins Light" panose="00000400000000000000" pitchFamily="2" charset="0"/>
              </a:rPr>
              <a:t>Tryk</a:t>
            </a:r>
            <a:r>
              <a:rPr lang="da-DK" altLang="da-DK" sz="1400" b="1" dirty="0">
                <a:latin typeface="+mj-lt"/>
                <a:cs typeface="Poppins Light" pitchFamily="2" charset="77"/>
              </a:rPr>
              <a:t> ‘Kopiér’</a:t>
            </a:r>
            <a:r>
              <a:rPr lang="da-DK" altLang="da-DK" sz="1400" b="0" dirty="0">
                <a:latin typeface="+mn-lt"/>
                <a:cs typeface="Poppins Light" pitchFamily="2" charset="77"/>
              </a:rPr>
              <a:t>.</a:t>
            </a:r>
            <a:br>
              <a:rPr lang="da-DK" altLang="da-DK" sz="1400" b="1" dirty="0">
                <a:latin typeface="+mj-lt"/>
                <a:cs typeface="Poppins Light" pitchFamily="2" charset="77"/>
              </a:rPr>
            </a:br>
            <a:r>
              <a:rPr lang="da-DK" altLang="da-DK" sz="1400" b="1" dirty="0">
                <a:latin typeface="+mj-lt"/>
                <a:cs typeface="Poppins Light" pitchFamily="2" charset="77"/>
              </a:rPr>
              <a:t>3. </a:t>
            </a:r>
            <a:r>
              <a:rPr lang="da-DK" altLang="da-DK" sz="1400" b="0" dirty="0">
                <a:latin typeface="Poppins Light" panose="00000400000000000000" pitchFamily="2" charset="0"/>
                <a:cs typeface="Poppins Light" panose="00000400000000000000" pitchFamily="2" charset="0"/>
              </a:rPr>
              <a:t>Find det slide frem, som du ønsker ikonet skal fremgå på.</a:t>
            </a:r>
          </a:p>
          <a:p>
            <a:pPr>
              <a:lnSpc>
                <a:spcPct val="150000"/>
              </a:lnSpc>
              <a:spcBef>
                <a:spcPts val="600"/>
              </a:spcBef>
            </a:pPr>
            <a:r>
              <a:rPr lang="da-DK" altLang="da-DK" sz="1400" b="1" dirty="0">
                <a:latin typeface="+mj-lt"/>
                <a:cs typeface="Poppins Light" pitchFamily="2" charset="77"/>
              </a:rPr>
              <a:t>4. </a:t>
            </a:r>
            <a:r>
              <a:rPr lang="da-DK" altLang="da-DK" sz="1400" b="0" dirty="0">
                <a:latin typeface="Poppins Light" panose="00000400000000000000" pitchFamily="2" charset="0"/>
                <a:cs typeface="Poppins Light" panose="00000400000000000000" pitchFamily="2" charset="0"/>
              </a:rPr>
              <a:t>Højreklik og tryk </a:t>
            </a:r>
            <a:r>
              <a:rPr lang="da-DK" altLang="da-DK" sz="1400" b="1" dirty="0">
                <a:latin typeface="+mj-lt"/>
                <a:cs typeface="Poppins Light" pitchFamily="2" charset="77"/>
              </a:rPr>
              <a:t>‘Sæt ind’</a:t>
            </a:r>
            <a:r>
              <a:rPr lang="da-DK" altLang="da-DK" sz="1400" b="0" dirty="0">
                <a:latin typeface="Poppins Light" panose="00000400000000000000" pitchFamily="2" charset="0"/>
                <a:cs typeface="Poppins Light" panose="00000400000000000000" pitchFamily="2" charset="0"/>
              </a:rPr>
              <a:t>.</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82246417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Ikoner til PP-præsentationer">
    <p:spTree>
      <p:nvGrpSpPr>
        <p:cNvPr id="1" name=""/>
        <p:cNvGrpSpPr/>
        <p:nvPr/>
      </p:nvGrpSpPr>
      <p:grpSpPr>
        <a:xfrm>
          <a:off x="0" y="0"/>
          <a:ext cx="0" cy="0"/>
          <a:chOff x="0" y="0"/>
          <a:chExt cx="0" cy="0"/>
        </a:xfrm>
      </p:grpSpPr>
      <p:grpSp>
        <p:nvGrpSpPr>
          <p:cNvPr id="4" name="Gruppe 3">
            <a:extLst>
              <a:ext uri="{FF2B5EF4-FFF2-40B4-BE49-F238E27FC236}">
                <a16:creationId xmlns:a16="http://schemas.microsoft.com/office/drawing/2014/main" id="{A6E64F38-1CA0-4277-8385-A56A71E21F40}"/>
              </a:ext>
            </a:extLst>
          </p:cNvPr>
          <p:cNvGrpSpPr/>
          <p:nvPr userDrawn="1"/>
        </p:nvGrpSpPr>
        <p:grpSpPr>
          <a:xfrm>
            <a:off x="4173617" y="1813243"/>
            <a:ext cx="1338988" cy="2204339"/>
            <a:chOff x="3191792" y="3209022"/>
            <a:chExt cx="219977" cy="362142"/>
          </a:xfrm>
          <a:effectLst>
            <a:outerShdw blurRad="116966" dist="38100" dir="2700000" algn="tl" rotWithShape="0">
              <a:prstClr val="black">
                <a:alpha val="22959"/>
              </a:prstClr>
            </a:outerShdw>
          </a:effectLst>
        </p:grpSpPr>
        <p:sp>
          <p:nvSpPr>
            <p:cNvPr id="5" name="Ellipse 4">
              <a:extLst>
                <a:ext uri="{FF2B5EF4-FFF2-40B4-BE49-F238E27FC236}">
                  <a16:creationId xmlns:a16="http://schemas.microsoft.com/office/drawing/2014/main" id="{DCC36282-FF25-432E-AAB1-589369FE1B38}"/>
                </a:ext>
              </a:extLst>
            </p:cNvPr>
            <p:cNvSpPr/>
            <p:nvPr/>
          </p:nvSpPr>
          <p:spPr>
            <a:xfrm flipV="1">
              <a:off x="3244770" y="3525445"/>
              <a:ext cx="114022" cy="45719"/>
            </a:xfrm>
            <a:prstGeom prst="ellipse">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6" name="Gruppe 5">
              <a:extLst>
                <a:ext uri="{FF2B5EF4-FFF2-40B4-BE49-F238E27FC236}">
                  <a16:creationId xmlns:a16="http://schemas.microsoft.com/office/drawing/2014/main" id="{250D78CF-E37C-47F8-8832-3756B6A7416D}"/>
                </a:ext>
              </a:extLst>
            </p:cNvPr>
            <p:cNvGrpSpPr/>
            <p:nvPr/>
          </p:nvGrpSpPr>
          <p:grpSpPr>
            <a:xfrm>
              <a:off x="3191792" y="3209022"/>
              <a:ext cx="219977" cy="219978"/>
              <a:chOff x="1491794" y="2842103"/>
              <a:chExt cx="665167" cy="665170"/>
            </a:xfrm>
          </p:grpSpPr>
          <p:sp>
            <p:nvSpPr>
              <p:cNvPr id="7" name="Teardrop 175">
                <a:extLst>
                  <a:ext uri="{FF2B5EF4-FFF2-40B4-BE49-F238E27FC236}">
                    <a16:creationId xmlns:a16="http://schemas.microsoft.com/office/drawing/2014/main" id="{C946FE82-7F54-4A2B-8553-96254FB75247}"/>
                  </a:ext>
                </a:extLst>
              </p:cNvPr>
              <p:cNvSpPr/>
              <p:nvPr/>
            </p:nvSpPr>
            <p:spPr>
              <a:xfrm rot="8107125">
                <a:off x="1491794" y="2842103"/>
                <a:ext cx="665167" cy="665170"/>
              </a:xfrm>
              <a:prstGeom prst="teardrop">
                <a:avLst>
                  <a:gd name="adj" fmla="val 149536"/>
                </a:avLst>
              </a:prstGeom>
              <a:solidFill>
                <a:srgbClr val="D74C44"/>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200" dirty="0">
                  <a:solidFill>
                    <a:srgbClr val="FFFFFF"/>
                  </a:solidFill>
                </a:endParaRPr>
              </a:p>
            </p:txBody>
          </p:sp>
          <p:sp>
            <p:nvSpPr>
              <p:cNvPr id="8" name="Oval 183">
                <a:extLst>
                  <a:ext uri="{FF2B5EF4-FFF2-40B4-BE49-F238E27FC236}">
                    <a16:creationId xmlns:a16="http://schemas.microsoft.com/office/drawing/2014/main" id="{C8B3AE56-8D20-430F-A7E0-B2175568FE66}"/>
                  </a:ext>
                </a:extLst>
              </p:cNvPr>
              <p:cNvSpPr/>
              <p:nvPr/>
            </p:nvSpPr>
            <p:spPr>
              <a:xfrm>
                <a:off x="1684189" y="3034498"/>
                <a:ext cx="280377" cy="280378"/>
              </a:xfrm>
              <a:prstGeom prst="ellipse">
                <a:avLst/>
              </a:prstGeom>
              <a:solidFill>
                <a:srgbClr val="F6FBFF"/>
              </a:solidFill>
              <a:ln w="9525" cap="rnd">
                <a:noFill/>
                <a:prstDash val="sysDot"/>
                <a:round/>
              </a:ln>
              <a:effectLst>
                <a:outerShdw blurRad="8317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800" b="1" i="0" dirty="0">
                  <a:solidFill>
                    <a:schemeClr val="bg2"/>
                  </a:solidFill>
                  <a:latin typeface="Poppins SemiBold" pitchFamily="2" charset="77"/>
                  <a:cs typeface="Poppins SemiBold" pitchFamily="2" charset="77"/>
                </a:endParaRPr>
              </a:p>
            </p:txBody>
          </p:sp>
        </p:grpSp>
      </p:grpSp>
      <p:grpSp>
        <p:nvGrpSpPr>
          <p:cNvPr id="9" name="Gruppe 8">
            <a:extLst>
              <a:ext uri="{FF2B5EF4-FFF2-40B4-BE49-F238E27FC236}">
                <a16:creationId xmlns:a16="http://schemas.microsoft.com/office/drawing/2014/main" id="{E7978E86-67D3-4341-B08B-6FD170EDFA58}"/>
              </a:ext>
            </a:extLst>
          </p:cNvPr>
          <p:cNvGrpSpPr/>
          <p:nvPr userDrawn="1"/>
        </p:nvGrpSpPr>
        <p:grpSpPr>
          <a:xfrm>
            <a:off x="8775139" y="1813243"/>
            <a:ext cx="2189167" cy="2219464"/>
            <a:chOff x="3436323" y="1814455"/>
            <a:chExt cx="2189167" cy="2219464"/>
          </a:xfrm>
        </p:grpSpPr>
        <p:sp>
          <p:nvSpPr>
            <p:cNvPr id="10" name="Afrundet rektangel 26">
              <a:extLst>
                <a:ext uri="{FF2B5EF4-FFF2-40B4-BE49-F238E27FC236}">
                  <a16:creationId xmlns:a16="http://schemas.microsoft.com/office/drawing/2014/main" id="{8A550488-67C8-438B-929C-FDAD043355F9}"/>
                </a:ext>
              </a:extLst>
            </p:cNvPr>
            <p:cNvSpPr/>
            <p:nvPr/>
          </p:nvSpPr>
          <p:spPr>
            <a:xfrm>
              <a:off x="3436323" y="1944642"/>
              <a:ext cx="2189167" cy="2089277"/>
            </a:xfrm>
            <a:prstGeom prst="roundRect">
              <a:avLst/>
            </a:prstGeom>
            <a:solidFill>
              <a:schemeClr val="bg1"/>
            </a:solidFill>
            <a:ln>
              <a:noFill/>
            </a:ln>
            <a:effectLst>
              <a:outerShdw blurRad="330200" dist="38100" dir="2700000" sx="96891" sy="96891"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1" name="Afrundet rektangel 27">
              <a:extLst>
                <a:ext uri="{FF2B5EF4-FFF2-40B4-BE49-F238E27FC236}">
                  <a16:creationId xmlns:a16="http://schemas.microsoft.com/office/drawing/2014/main" id="{01D58471-5FF1-4A6C-8E75-2925EA5B818E}"/>
                </a:ext>
              </a:extLst>
            </p:cNvPr>
            <p:cNvSpPr/>
            <p:nvPr/>
          </p:nvSpPr>
          <p:spPr>
            <a:xfrm>
              <a:off x="3436323" y="2221636"/>
              <a:ext cx="2189167" cy="250291"/>
            </a:xfrm>
            <a:prstGeom prst="roundRect">
              <a:avLst>
                <a:gd name="adj" fmla="val 0"/>
              </a:avLst>
            </a:prstGeom>
            <a:solidFill>
              <a:srgbClr val="D74C4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2" name="Afrundet rektangel 28">
              <a:extLst>
                <a:ext uri="{FF2B5EF4-FFF2-40B4-BE49-F238E27FC236}">
                  <a16:creationId xmlns:a16="http://schemas.microsoft.com/office/drawing/2014/main" id="{7275AB84-5509-4DFC-9F45-FA327AB0B1E0}"/>
                </a:ext>
              </a:extLst>
            </p:cNvPr>
            <p:cNvSpPr/>
            <p:nvPr/>
          </p:nvSpPr>
          <p:spPr>
            <a:xfrm>
              <a:off x="3436323" y="1944642"/>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nvGrpSpPr>
            <p:cNvPr id="13" name="Gruppe 12">
              <a:extLst>
                <a:ext uri="{FF2B5EF4-FFF2-40B4-BE49-F238E27FC236}">
                  <a16:creationId xmlns:a16="http://schemas.microsoft.com/office/drawing/2014/main" id="{6622D9AE-2844-4BFA-B710-3AF792EF9FB1}"/>
                </a:ext>
              </a:extLst>
            </p:cNvPr>
            <p:cNvGrpSpPr/>
            <p:nvPr/>
          </p:nvGrpSpPr>
          <p:grpSpPr>
            <a:xfrm>
              <a:off x="3699547" y="2056381"/>
              <a:ext cx="1662719" cy="330509"/>
              <a:chOff x="1016635" y="2292577"/>
              <a:chExt cx="1831760" cy="364110"/>
            </a:xfrm>
          </p:grpSpPr>
          <p:sp>
            <p:nvSpPr>
              <p:cNvPr id="16" name="Ellipse 15">
                <a:extLst>
                  <a:ext uri="{FF2B5EF4-FFF2-40B4-BE49-F238E27FC236}">
                    <a16:creationId xmlns:a16="http://schemas.microsoft.com/office/drawing/2014/main" id="{2B8EF3DD-E0FD-465C-84E0-53DA626DAE00}"/>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7" name="Ellipse 16">
                <a:extLst>
                  <a:ext uri="{FF2B5EF4-FFF2-40B4-BE49-F238E27FC236}">
                    <a16:creationId xmlns:a16="http://schemas.microsoft.com/office/drawing/2014/main" id="{9FC29F46-0C28-4D91-8E70-642F46A2EC7C}"/>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sp>
          <p:nvSpPr>
            <p:cNvPr id="14" name="Afrundet rektangel 30">
              <a:extLst>
                <a:ext uri="{FF2B5EF4-FFF2-40B4-BE49-F238E27FC236}">
                  <a16:creationId xmlns:a16="http://schemas.microsoft.com/office/drawing/2014/main" id="{CB290FC4-9FE2-4512-8C74-F28F8BB522ED}"/>
                </a:ext>
              </a:extLst>
            </p:cNvPr>
            <p:cNvSpPr/>
            <p:nvPr/>
          </p:nvSpPr>
          <p:spPr>
            <a:xfrm>
              <a:off x="3752873" y="1814455"/>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5" name="Afrundet rektangel 32">
              <a:extLst>
                <a:ext uri="{FF2B5EF4-FFF2-40B4-BE49-F238E27FC236}">
                  <a16:creationId xmlns:a16="http://schemas.microsoft.com/office/drawing/2014/main" id="{45FE993E-4EC2-4B33-B689-11AA0461F6F0}"/>
                </a:ext>
              </a:extLst>
            </p:cNvPr>
            <p:cNvSpPr/>
            <p:nvPr/>
          </p:nvSpPr>
          <p:spPr>
            <a:xfrm>
              <a:off x="5083646" y="1814455"/>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grpSp>
        <p:nvGrpSpPr>
          <p:cNvPr id="18" name="Gruppe 17">
            <a:extLst>
              <a:ext uri="{FF2B5EF4-FFF2-40B4-BE49-F238E27FC236}">
                <a16:creationId xmlns:a16="http://schemas.microsoft.com/office/drawing/2014/main" id="{CB871C5A-DB56-4648-8B92-31246D749B33}"/>
              </a:ext>
            </a:extLst>
          </p:cNvPr>
          <p:cNvGrpSpPr/>
          <p:nvPr userDrawn="1"/>
        </p:nvGrpSpPr>
        <p:grpSpPr>
          <a:xfrm>
            <a:off x="5293584" y="2764940"/>
            <a:ext cx="3378107" cy="2971983"/>
            <a:chOff x="3264092" y="1718701"/>
            <a:chExt cx="5311152" cy="4672632"/>
          </a:xfrm>
        </p:grpSpPr>
        <p:sp>
          <p:nvSpPr>
            <p:cNvPr id="19" name="Oval 34">
              <a:extLst>
                <a:ext uri="{FF2B5EF4-FFF2-40B4-BE49-F238E27FC236}">
                  <a16:creationId xmlns:a16="http://schemas.microsoft.com/office/drawing/2014/main" id="{B4057402-8312-4994-98B7-4D2577646A5E}"/>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0" name="Group 4">
              <a:extLst>
                <a:ext uri="{FF2B5EF4-FFF2-40B4-BE49-F238E27FC236}">
                  <a16:creationId xmlns:a16="http://schemas.microsoft.com/office/drawing/2014/main" id="{A130936A-AF10-4878-8E9D-0108F2F23C29}"/>
                </a:ext>
              </a:extLst>
            </p:cNvPr>
            <p:cNvGrpSpPr/>
            <p:nvPr/>
          </p:nvGrpSpPr>
          <p:grpSpPr>
            <a:xfrm>
              <a:off x="4053694" y="5107136"/>
              <a:ext cx="3723729" cy="1022169"/>
              <a:chOff x="4320125" y="4788167"/>
              <a:chExt cx="3723729" cy="1022169"/>
            </a:xfrm>
          </p:grpSpPr>
          <p:sp>
            <p:nvSpPr>
              <p:cNvPr id="27" name="Oval 5">
                <a:extLst>
                  <a:ext uri="{FF2B5EF4-FFF2-40B4-BE49-F238E27FC236}">
                    <a16:creationId xmlns:a16="http://schemas.microsoft.com/office/drawing/2014/main" id="{37081A03-8AB3-4429-A905-3567C42FE00C}"/>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8" name="Magnetic Disk 6">
                <a:extLst>
                  <a:ext uri="{FF2B5EF4-FFF2-40B4-BE49-F238E27FC236}">
                    <a16:creationId xmlns:a16="http://schemas.microsoft.com/office/drawing/2014/main" id="{A98F322A-B720-4A79-B827-A800B9B5EE40}"/>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9" name="Oval 7">
                <a:extLst>
                  <a:ext uri="{FF2B5EF4-FFF2-40B4-BE49-F238E27FC236}">
                    <a16:creationId xmlns:a16="http://schemas.microsoft.com/office/drawing/2014/main" id="{28263999-9CC3-4922-932A-8A3696BCDE74}"/>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0" name="Oval 8">
                <a:extLst>
                  <a:ext uri="{FF2B5EF4-FFF2-40B4-BE49-F238E27FC236}">
                    <a16:creationId xmlns:a16="http://schemas.microsoft.com/office/drawing/2014/main" id="{0FD5C031-1F71-4F91-AE23-4D4445D2674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1" name="Oval 9">
                <a:extLst>
                  <a:ext uri="{FF2B5EF4-FFF2-40B4-BE49-F238E27FC236}">
                    <a16:creationId xmlns:a16="http://schemas.microsoft.com/office/drawing/2014/main" id="{720A3500-338D-4E1C-812A-6C640BDA554E}"/>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2" name="Oval 10">
                <a:extLst>
                  <a:ext uri="{FF2B5EF4-FFF2-40B4-BE49-F238E27FC236}">
                    <a16:creationId xmlns:a16="http://schemas.microsoft.com/office/drawing/2014/main" id="{3B2BD876-069A-475F-9928-96113C8926A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1" name="Chevron 12">
              <a:extLst>
                <a:ext uri="{FF2B5EF4-FFF2-40B4-BE49-F238E27FC236}">
                  <a16:creationId xmlns:a16="http://schemas.microsoft.com/office/drawing/2014/main" id="{D95E405E-C65B-4690-9B03-685AB1F95C12}"/>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2" name="Group 13">
              <a:extLst>
                <a:ext uri="{FF2B5EF4-FFF2-40B4-BE49-F238E27FC236}">
                  <a16:creationId xmlns:a16="http://schemas.microsoft.com/office/drawing/2014/main" id="{02795825-2EA7-4F6E-BD8A-AED19A767748}"/>
                </a:ext>
              </a:extLst>
            </p:cNvPr>
            <p:cNvGrpSpPr/>
            <p:nvPr userDrawn="1"/>
          </p:nvGrpSpPr>
          <p:grpSpPr>
            <a:xfrm>
              <a:off x="5877711" y="1722159"/>
              <a:ext cx="79688" cy="3694835"/>
              <a:chOff x="6133903" y="1788164"/>
              <a:chExt cx="93033" cy="3317629"/>
            </a:xfrm>
          </p:grpSpPr>
          <p:sp>
            <p:nvSpPr>
              <p:cNvPr id="25" name="Rounded Rectangle 14">
                <a:extLst>
                  <a:ext uri="{FF2B5EF4-FFF2-40B4-BE49-F238E27FC236}">
                    <a16:creationId xmlns:a16="http://schemas.microsoft.com/office/drawing/2014/main" id="{F5058DE2-74DB-49D4-8BAA-785A3D0969DA}"/>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6" name="Rounded Rectangle 15">
                <a:extLst>
                  <a:ext uri="{FF2B5EF4-FFF2-40B4-BE49-F238E27FC236}">
                    <a16:creationId xmlns:a16="http://schemas.microsoft.com/office/drawing/2014/main" id="{CF9C50BF-3808-47EF-990B-3028C42363A0}"/>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Heart 31">
              <a:extLst>
                <a:ext uri="{FF2B5EF4-FFF2-40B4-BE49-F238E27FC236}">
                  <a16:creationId xmlns:a16="http://schemas.microsoft.com/office/drawing/2014/main" id="{92B77AF8-48F8-479B-802D-04AE9722F1A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4" name="Rounded Rectangle 35">
              <a:extLst>
                <a:ext uri="{FF2B5EF4-FFF2-40B4-BE49-F238E27FC236}">
                  <a16:creationId xmlns:a16="http://schemas.microsoft.com/office/drawing/2014/main" id="{1867F7FC-5F84-4E84-AF7E-69C6ECBFD830}"/>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33" name="Gruppe 32">
            <a:extLst>
              <a:ext uri="{FF2B5EF4-FFF2-40B4-BE49-F238E27FC236}">
                <a16:creationId xmlns:a16="http://schemas.microsoft.com/office/drawing/2014/main" id="{FE46135C-ACA7-48CC-A5FB-7B58A0DFC5F7}"/>
              </a:ext>
            </a:extLst>
          </p:cNvPr>
          <p:cNvGrpSpPr/>
          <p:nvPr userDrawn="1"/>
        </p:nvGrpSpPr>
        <p:grpSpPr>
          <a:xfrm>
            <a:off x="911080" y="1301429"/>
            <a:ext cx="2187742" cy="4255141"/>
            <a:chOff x="911080" y="1301429"/>
            <a:chExt cx="2187742" cy="4255141"/>
          </a:xfrm>
        </p:grpSpPr>
        <p:pic>
          <p:nvPicPr>
            <p:cNvPr id="34" name="Billede 33">
              <a:extLst>
                <a:ext uri="{FF2B5EF4-FFF2-40B4-BE49-F238E27FC236}">
                  <a16:creationId xmlns:a16="http://schemas.microsoft.com/office/drawing/2014/main" id="{23FC266D-1422-4F01-834B-21B01E114D33}"/>
                </a:ext>
              </a:extLst>
            </p:cNvPr>
            <p:cNvPicPr>
              <a:picLocks noChangeAspect="1"/>
            </p:cNvPicPr>
            <p:nvPr userDrawn="1"/>
          </p:nvPicPr>
          <p:blipFill>
            <a:blip r:embed="rId2"/>
            <a:stretch>
              <a:fillRect/>
            </a:stretch>
          </p:blipFill>
          <p:spPr>
            <a:xfrm>
              <a:off x="911080" y="1301429"/>
              <a:ext cx="2187742" cy="1093871"/>
            </a:xfrm>
            <a:prstGeom prst="rect">
              <a:avLst/>
            </a:prstGeom>
            <a:effectLst>
              <a:outerShdw blurRad="63500" sx="102000" sy="102000" algn="ctr" rotWithShape="0">
                <a:prstClr val="black">
                  <a:alpha val="20000"/>
                </a:prstClr>
              </a:outerShdw>
            </a:effectLst>
          </p:spPr>
        </p:pic>
        <p:pic>
          <p:nvPicPr>
            <p:cNvPr id="35" name="Billede 34">
              <a:extLst>
                <a:ext uri="{FF2B5EF4-FFF2-40B4-BE49-F238E27FC236}">
                  <a16:creationId xmlns:a16="http://schemas.microsoft.com/office/drawing/2014/main" id="{4A22B896-B1DA-4BB9-A4CA-9ACFEC9E8E2E}"/>
                </a:ext>
              </a:extLst>
            </p:cNvPr>
            <p:cNvPicPr>
              <a:picLocks noChangeAspect="1"/>
            </p:cNvPicPr>
            <p:nvPr userDrawn="1"/>
          </p:nvPicPr>
          <p:blipFill>
            <a:blip r:embed="rId2"/>
            <a:stretch>
              <a:fillRect/>
            </a:stretch>
          </p:blipFill>
          <p:spPr>
            <a:xfrm>
              <a:off x="911080" y="2879428"/>
              <a:ext cx="2187742" cy="1093871"/>
            </a:xfrm>
            <a:prstGeom prst="rect">
              <a:avLst/>
            </a:prstGeom>
            <a:effectLst>
              <a:outerShdw blurRad="63500" sx="102000" sy="102000" algn="ctr" rotWithShape="0">
                <a:prstClr val="black">
                  <a:alpha val="20000"/>
                </a:prstClr>
              </a:outerShdw>
            </a:effectLst>
          </p:spPr>
        </p:pic>
        <p:pic>
          <p:nvPicPr>
            <p:cNvPr id="36" name="Billede 35">
              <a:extLst>
                <a:ext uri="{FF2B5EF4-FFF2-40B4-BE49-F238E27FC236}">
                  <a16:creationId xmlns:a16="http://schemas.microsoft.com/office/drawing/2014/main" id="{AC2D14AA-D337-4163-A02C-7E9803DA19F1}"/>
                </a:ext>
              </a:extLst>
            </p:cNvPr>
            <p:cNvPicPr>
              <a:picLocks noChangeAspect="1"/>
            </p:cNvPicPr>
            <p:nvPr userDrawn="1"/>
          </p:nvPicPr>
          <p:blipFill>
            <a:blip r:embed="rId2"/>
            <a:stretch>
              <a:fillRect/>
            </a:stretch>
          </p:blipFill>
          <p:spPr>
            <a:xfrm>
              <a:off x="911080" y="4462699"/>
              <a:ext cx="2187742" cy="1093871"/>
            </a:xfrm>
            <a:prstGeom prst="rect">
              <a:avLst/>
            </a:prstGeom>
            <a:effectLst>
              <a:outerShdw blurRad="63500" sx="102000" sy="102000" algn="ctr" rotWithShape="0">
                <a:prstClr val="black">
                  <a:alpha val="20000"/>
                </a:prstClr>
              </a:outerShdw>
            </a:effectLst>
          </p:spPr>
        </p:pic>
        <p:pic>
          <p:nvPicPr>
            <p:cNvPr id="37" name="Billede 36">
              <a:extLst>
                <a:ext uri="{FF2B5EF4-FFF2-40B4-BE49-F238E27FC236}">
                  <a16:creationId xmlns:a16="http://schemas.microsoft.com/office/drawing/2014/main" id="{43AAD545-F632-46B1-A3C8-544F3872B29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80246" y="3089119"/>
              <a:ext cx="268264" cy="934783"/>
            </a:xfrm>
            <a:prstGeom prst="rect">
              <a:avLst/>
            </a:prstGeom>
          </p:spPr>
        </p:pic>
        <p:pic>
          <p:nvPicPr>
            <p:cNvPr id="38" name="Billede 37">
              <a:extLst>
                <a:ext uri="{FF2B5EF4-FFF2-40B4-BE49-F238E27FC236}">
                  <a16:creationId xmlns:a16="http://schemas.microsoft.com/office/drawing/2014/main" id="{1EB2A810-6AAC-488B-9B6F-2319E287177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4200000">
              <a:off x="1571984" y="1680517"/>
              <a:ext cx="268264" cy="934783"/>
            </a:xfrm>
            <a:prstGeom prst="rect">
              <a:avLst/>
            </a:prstGeom>
          </p:spPr>
        </p:pic>
        <p:pic>
          <p:nvPicPr>
            <p:cNvPr id="39" name="Billede 38">
              <a:extLst>
                <a:ext uri="{FF2B5EF4-FFF2-40B4-BE49-F238E27FC236}">
                  <a16:creationId xmlns:a16="http://schemas.microsoft.com/office/drawing/2014/main" id="{B7650920-2E87-46D1-AB60-F188439B379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4200000">
              <a:off x="2146028" y="4846755"/>
              <a:ext cx="268264" cy="934783"/>
            </a:xfrm>
            <a:prstGeom prst="rect">
              <a:avLst/>
            </a:prstGeom>
          </p:spPr>
        </p:pic>
      </p:grpSp>
      <p:sp>
        <p:nvSpPr>
          <p:cNvPr id="40" name="Rektangel 39">
            <a:extLst>
              <a:ext uri="{FF2B5EF4-FFF2-40B4-BE49-F238E27FC236}">
                <a16:creationId xmlns:a16="http://schemas.microsoft.com/office/drawing/2014/main" id="{BC2255ED-78B1-4834-AF55-04E0B7B8C6BA}"/>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Tekstfelt 40">
            <a:extLst>
              <a:ext uri="{FF2B5EF4-FFF2-40B4-BE49-F238E27FC236}">
                <a16:creationId xmlns:a16="http://schemas.microsoft.com/office/drawing/2014/main" id="{AAD022B7-D899-4FD8-ACC3-20608C0BF4E2}"/>
              </a:ext>
            </a:extLst>
          </p:cNvPr>
          <p:cNvSpPr txBox="1"/>
          <p:nvPr userDrawn="1"/>
        </p:nvSpPr>
        <p:spPr>
          <a:xfrm>
            <a:off x="13453366" y="458836"/>
            <a:ext cx="5580592" cy="467820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(Værktøjs-ikoner til PP-præsentation)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altLang="da-DK" sz="1400" b="1" dirty="0">
                <a:latin typeface="+mj-lt"/>
                <a:cs typeface="Poppins Light" pitchFamily="2" charset="77"/>
              </a:rPr>
              <a:t>Hvis du ønsker at bruge en af ikonerne, skal du:</a:t>
            </a:r>
            <a:br>
              <a:rPr lang="da-DK" altLang="da-DK" sz="1400" b="1" dirty="0">
                <a:latin typeface="+mj-lt"/>
                <a:cs typeface="Poppins Light" pitchFamily="2" charset="77"/>
              </a:rPr>
            </a:br>
            <a:r>
              <a:rPr lang="da-DK" altLang="da-DK" sz="1400" b="1" dirty="0">
                <a:latin typeface="+mj-lt"/>
                <a:cs typeface="Poppins Light" pitchFamily="2" charset="77"/>
              </a:rPr>
              <a:t>1. </a:t>
            </a:r>
            <a:r>
              <a:rPr lang="da-DK" altLang="da-DK" sz="1400" b="0" dirty="0">
                <a:latin typeface="+mn-lt"/>
                <a:cs typeface="Poppins Light" pitchFamily="2" charset="77"/>
              </a:rPr>
              <a:t>Højreklik på det ønskede ikon.</a:t>
            </a:r>
            <a:br>
              <a:rPr lang="da-DK" altLang="da-DK" sz="1400" b="1" dirty="0">
                <a:latin typeface="+mj-lt"/>
                <a:cs typeface="Poppins Light" pitchFamily="2" charset="77"/>
              </a:rPr>
            </a:br>
            <a:r>
              <a:rPr lang="da-DK" altLang="da-DK" sz="1400" b="1" dirty="0">
                <a:latin typeface="+mj-lt"/>
                <a:cs typeface="Poppins Light" pitchFamily="2" charset="77"/>
              </a:rPr>
              <a:t>2. </a:t>
            </a:r>
            <a:r>
              <a:rPr lang="da-DK" altLang="da-DK" sz="1400" b="0" dirty="0">
                <a:latin typeface="Poppins Light" panose="00000400000000000000" pitchFamily="2" charset="0"/>
                <a:cs typeface="Poppins Light" panose="00000400000000000000" pitchFamily="2" charset="0"/>
              </a:rPr>
              <a:t>Tryk</a:t>
            </a:r>
            <a:r>
              <a:rPr lang="da-DK" altLang="da-DK" sz="1400" b="1" dirty="0">
                <a:latin typeface="+mj-lt"/>
                <a:cs typeface="Poppins Light" pitchFamily="2" charset="77"/>
              </a:rPr>
              <a:t> ‘Kopiér’</a:t>
            </a:r>
            <a:r>
              <a:rPr lang="da-DK" altLang="da-DK" sz="1400" b="0" dirty="0">
                <a:latin typeface="+mn-lt"/>
                <a:cs typeface="Poppins Light" pitchFamily="2" charset="77"/>
              </a:rPr>
              <a:t>.</a:t>
            </a:r>
            <a:br>
              <a:rPr lang="da-DK" altLang="da-DK" sz="1400" b="1" dirty="0">
                <a:latin typeface="+mj-lt"/>
                <a:cs typeface="Poppins Light" pitchFamily="2" charset="77"/>
              </a:rPr>
            </a:br>
            <a:r>
              <a:rPr lang="da-DK" altLang="da-DK" sz="1400" b="1" dirty="0">
                <a:latin typeface="+mj-lt"/>
                <a:cs typeface="Poppins Light" pitchFamily="2" charset="77"/>
              </a:rPr>
              <a:t>3. </a:t>
            </a:r>
            <a:r>
              <a:rPr lang="da-DK" altLang="da-DK" sz="1400" b="0" dirty="0">
                <a:latin typeface="Poppins Light" panose="00000400000000000000" pitchFamily="2" charset="0"/>
                <a:cs typeface="Poppins Light" panose="00000400000000000000" pitchFamily="2" charset="0"/>
              </a:rPr>
              <a:t>Find det slide frem, som du ønsker ikonet skal fremgå på.</a:t>
            </a:r>
          </a:p>
          <a:p>
            <a:pPr>
              <a:lnSpc>
                <a:spcPct val="150000"/>
              </a:lnSpc>
              <a:spcBef>
                <a:spcPts val="600"/>
              </a:spcBef>
            </a:pPr>
            <a:r>
              <a:rPr lang="da-DK" altLang="da-DK" sz="1400" b="1" dirty="0">
                <a:latin typeface="+mj-lt"/>
                <a:cs typeface="Poppins Light" pitchFamily="2" charset="77"/>
              </a:rPr>
              <a:t>4. </a:t>
            </a:r>
            <a:r>
              <a:rPr lang="da-DK" altLang="da-DK" sz="1400" b="0" dirty="0">
                <a:latin typeface="Poppins Light" panose="00000400000000000000" pitchFamily="2" charset="0"/>
                <a:cs typeface="Poppins Light" panose="00000400000000000000" pitchFamily="2" charset="0"/>
              </a:rPr>
              <a:t>Højreklik og tryk </a:t>
            </a:r>
            <a:r>
              <a:rPr lang="da-DK" altLang="da-DK" sz="1400" b="1" dirty="0">
                <a:latin typeface="+mj-lt"/>
                <a:cs typeface="Poppins Light" pitchFamily="2" charset="77"/>
              </a:rPr>
              <a:t>‘Sæt ind’</a:t>
            </a:r>
            <a:r>
              <a:rPr lang="da-DK" altLang="da-DK" sz="1400" b="0" dirty="0">
                <a:latin typeface="Poppins Light" panose="00000400000000000000" pitchFamily="2" charset="0"/>
                <a:cs typeface="Poppins Light" panose="00000400000000000000" pitchFamily="2" charset="0"/>
              </a:rPr>
              <a:t>.</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885789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 Forside: 3 linjer (mørkeblå)">
    <p:bg>
      <p:bgPr>
        <a:solidFill>
          <a:schemeClr val="tx1"/>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4" name="Pladsholder til tekst 4">
            <a:extLst>
              <a:ext uri="{FF2B5EF4-FFF2-40B4-BE49-F238E27FC236}">
                <a16:creationId xmlns:a16="http://schemas.microsoft.com/office/drawing/2014/main" id="{4102690F-CF9E-4C88-9792-F635E3955B6E}"/>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bg1"/>
                </a:solidFill>
                <a:latin typeface="Poppins Light" pitchFamily="2" charset="77"/>
                <a:cs typeface="Poppins Light" pitchFamily="2" charset="77"/>
              </a:rPr>
              <a:t>Indenrigs- og Sundhedsministeriet</a:t>
            </a:r>
          </a:p>
        </p:txBody>
      </p:sp>
      <p:pic>
        <p:nvPicPr>
          <p:cNvPr id="10" name="Grafik 9">
            <a:extLst>
              <a:ext uri="{FF2B5EF4-FFF2-40B4-BE49-F238E27FC236}">
                <a16:creationId xmlns:a16="http://schemas.microsoft.com/office/drawing/2014/main" id="{A45928D7-55FB-A44F-85DE-DCA9C818E3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
        <p:nvSpPr>
          <p:cNvPr id="6" name="Date_GeneralDate">
            <a:extLst>
              <a:ext uri="{FF2B5EF4-FFF2-40B4-BE49-F238E27FC236}">
                <a16:creationId xmlns:a16="http://schemas.microsoft.com/office/drawing/2014/main" id="{CE4B5B5C-F7DB-4752-B278-F2FF68370A13}"/>
              </a:ext>
            </a:extLst>
          </p:cNvPr>
          <p:cNvSpPr>
            <a:spLocks noGrp="1"/>
          </p:cNvSpPr>
          <p:nvPr>
            <p:ph type="dt" sz="half" idx="10"/>
          </p:nvPr>
        </p:nvSpPr>
        <p:spPr>
          <a:xfrm>
            <a:off x="636323" y="5681133"/>
            <a:ext cx="3369548" cy="180000"/>
          </a:xfrm>
          <a:prstGeom prst="rect">
            <a:avLst/>
          </a:prstGeom>
        </p:spPr>
        <p:txBody>
          <a:bodyPr/>
          <a:lstStyle>
            <a:lvl1pPr>
              <a:defRPr lang="en-GB" sz="1200" b="1" i="0" dirty="0">
                <a:solidFill>
                  <a:schemeClr val="bg1"/>
                </a:solidFill>
                <a:latin typeface="Poppins" pitchFamily="2" charset="77"/>
                <a:cs typeface="Poppins" pitchFamily="2" charset="77"/>
              </a:defRPr>
            </a:lvl1pPr>
          </a:lstStyle>
          <a:p>
            <a:fld id="{74038226-5974-4A21-9E7E-FF84A872F3F6}" type="datetime2">
              <a:rPr lang="da-DK" smtClean="0"/>
              <a:pPr/>
              <a:t>8. september 2025</a:t>
            </a:fld>
            <a:endParaRPr lang="da-DK"/>
          </a:p>
        </p:txBody>
      </p:sp>
    </p:spTree>
    <p:extLst>
      <p:ext uri="{BB962C8B-B14F-4D97-AF65-F5344CB8AC3E}">
        <p14:creationId xmlns:p14="http://schemas.microsoft.com/office/powerpoint/2010/main" val="502713765"/>
      </p:ext>
    </p:extLst>
  </p:cSld>
  <p:clrMapOvr>
    <a:masterClrMapping/>
  </p:clrMapOvr>
  <p:extLst mod="1">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 Medarbejderpræsentation">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BDF3F0CB-FC91-4296-5A01-DC07238D2A61}"/>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Pladsholder til tekst 2">
            <a:extLst>
              <a:ext uri="{FF2B5EF4-FFF2-40B4-BE49-F238E27FC236}">
                <a16:creationId xmlns:a16="http://schemas.microsoft.com/office/drawing/2014/main" id="{73CAACCE-940F-DBB4-AE47-05F32F205CC1}"/>
              </a:ext>
            </a:extLst>
          </p:cNvPr>
          <p:cNvSpPr>
            <a:spLocks noGrp="1"/>
          </p:cNvSpPr>
          <p:nvPr>
            <p:ph type="body" sz="quarter" idx="19" hasCustomPrompt="1"/>
          </p:nvPr>
        </p:nvSpPr>
        <p:spPr>
          <a:xfrm>
            <a:off x="1018434" y="5223453"/>
            <a:ext cx="4058832" cy="189010"/>
          </a:xfrm>
          <a:prstGeom prst="rect">
            <a:avLst/>
          </a:prstGeom>
        </p:spPr>
        <p:txBody>
          <a:bodyPr/>
          <a:lstStyle>
            <a:lvl1pPr marL="0" indent="0">
              <a:buFontTx/>
              <a:buNone/>
              <a:defRPr sz="1400" b="1" i="0">
                <a:solidFill>
                  <a:srgbClr val="001F33"/>
                </a:solidFill>
                <a:latin typeface="Poppins SemiBold" pitchFamily="2" charset="77"/>
                <a:cs typeface="Poppins SemiBold" pitchFamily="2" charset="77"/>
              </a:defRPr>
            </a:lvl1pPr>
          </a:lstStyle>
          <a:p>
            <a:r>
              <a:rPr lang="da-DK" dirty="0"/>
              <a:t>Tilføj navn</a:t>
            </a:r>
          </a:p>
        </p:txBody>
      </p:sp>
      <p:sp>
        <p:nvSpPr>
          <p:cNvPr id="9" name="Pladsholder til tekst 3">
            <a:extLst>
              <a:ext uri="{FF2B5EF4-FFF2-40B4-BE49-F238E27FC236}">
                <a16:creationId xmlns:a16="http://schemas.microsoft.com/office/drawing/2014/main" id="{7662DA17-1FFF-E8C1-D98D-04055AF75BF7}"/>
              </a:ext>
            </a:extLst>
          </p:cNvPr>
          <p:cNvSpPr>
            <a:spLocks noGrp="1"/>
          </p:cNvSpPr>
          <p:nvPr>
            <p:ph type="body" sz="quarter" idx="20" hasCustomPrompt="1"/>
          </p:nvPr>
        </p:nvSpPr>
        <p:spPr>
          <a:xfrm>
            <a:off x="1017796" y="5464176"/>
            <a:ext cx="4058832" cy="189011"/>
          </a:xfrm>
          <a:prstGeom prst="rect">
            <a:avLst/>
          </a:prstGeom>
        </p:spPr>
        <p:txBody>
          <a:bodyPr/>
          <a:lstStyle>
            <a:lvl1pPr marL="0" indent="0">
              <a:buFontTx/>
              <a:buNone/>
              <a:defRPr sz="1400" b="0" i="0">
                <a:solidFill>
                  <a:srgbClr val="001F33"/>
                </a:solidFill>
                <a:latin typeface="Poppins Light" pitchFamily="2" charset="77"/>
                <a:cs typeface="Poppins Light" pitchFamily="2" charset="77"/>
              </a:defRPr>
            </a:lvl1pPr>
          </a:lstStyle>
          <a:p>
            <a:r>
              <a:rPr lang="da-DK" dirty="0"/>
              <a:t>Tilføj Titel</a:t>
            </a:r>
          </a:p>
        </p:txBody>
      </p:sp>
      <p:sp>
        <p:nvSpPr>
          <p:cNvPr id="12" name="Picture Placeholder 7">
            <a:extLst>
              <a:ext uri="{FF2B5EF4-FFF2-40B4-BE49-F238E27FC236}">
                <a16:creationId xmlns:a16="http://schemas.microsoft.com/office/drawing/2014/main" id="{6B15E32F-24CA-70C1-78FF-DA2323F159ED}"/>
              </a:ext>
            </a:extLst>
          </p:cNvPr>
          <p:cNvSpPr>
            <a:spLocks noGrp="1"/>
          </p:cNvSpPr>
          <p:nvPr>
            <p:ph type="pic" sz="quarter" idx="13" hasCustomPrompt="1"/>
          </p:nvPr>
        </p:nvSpPr>
        <p:spPr>
          <a:xfrm>
            <a:off x="1018096" y="1315035"/>
            <a:ext cx="4058533" cy="3750574"/>
          </a:xfrm>
          <a:prstGeom prst="rect">
            <a:avLst/>
          </a:prstGeom>
          <a:solidFill>
            <a:schemeClr val="bg1">
              <a:alpha val="30000"/>
            </a:schemeClr>
          </a:solidFill>
        </p:spPr>
        <p:txBody>
          <a:bodyPr tIns="36000"/>
          <a:lstStyle>
            <a:lvl1pPr marL="0" indent="0" algn="ctr">
              <a:lnSpc>
                <a:spcPct val="100000"/>
              </a:lnSpc>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grpSp>
        <p:nvGrpSpPr>
          <p:cNvPr id="13" name="Gruppe 12">
            <a:extLst>
              <a:ext uri="{FF2B5EF4-FFF2-40B4-BE49-F238E27FC236}">
                <a16:creationId xmlns:a16="http://schemas.microsoft.com/office/drawing/2014/main" id="{40DAB8DB-600D-ECD0-1642-9EE1C60131D7}"/>
              </a:ext>
            </a:extLst>
          </p:cNvPr>
          <p:cNvGrpSpPr/>
          <p:nvPr userDrawn="1"/>
        </p:nvGrpSpPr>
        <p:grpSpPr>
          <a:xfrm rot="10800000">
            <a:off x="5391767" y="0"/>
            <a:ext cx="1059308" cy="6858000"/>
            <a:chOff x="4166282" y="0"/>
            <a:chExt cx="1059308" cy="6858000"/>
          </a:xfrm>
          <a:solidFill>
            <a:schemeClr val="bg1"/>
          </a:solidFill>
        </p:grpSpPr>
        <p:sp>
          <p:nvSpPr>
            <p:cNvPr id="14" name="Rektangel 13">
              <a:extLst>
                <a:ext uri="{FF2B5EF4-FFF2-40B4-BE49-F238E27FC236}">
                  <a16:creationId xmlns:a16="http://schemas.microsoft.com/office/drawing/2014/main" id="{2246681C-0099-982D-9166-EBEF996AD1A3}"/>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5" name="Triangle 5">
              <a:extLst>
                <a:ext uri="{FF2B5EF4-FFF2-40B4-BE49-F238E27FC236}">
                  <a16:creationId xmlns:a16="http://schemas.microsoft.com/office/drawing/2014/main" id="{420AF857-5AF0-3C93-908F-F9176312DA0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6" name="Pladsholder til tekst 4">
            <a:extLst>
              <a:ext uri="{FF2B5EF4-FFF2-40B4-BE49-F238E27FC236}">
                <a16:creationId xmlns:a16="http://schemas.microsoft.com/office/drawing/2014/main" id="{B65481D4-9B88-58BA-1683-C2444A50F630}"/>
              </a:ext>
            </a:extLst>
          </p:cNvPr>
          <p:cNvSpPr>
            <a:spLocks noGrp="1"/>
          </p:cNvSpPr>
          <p:nvPr>
            <p:ph type="body" sz="quarter" idx="16" hasCustomPrompt="1"/>
          </p:nvPr>
        </p:nvSpPr>
        <p:spPr>
          <a:xfrm>
            <a:off x="6875535" y="2618141"/>
            <a:ext cx="4745701" cy="1875717"/>
          </a:xfrm>
          <a:prstGeom prst="rect">
            <a:avLst/>
          </a:prstGeom>
        </p:spPr>
        <p:txBody>
          <a:bodyPr/>
          <a:lstStyle>
            <a:lvl1pPr marL="0" indent="0">
              <a:buNone/>
              <a:defRPr sz="4000" b="1" i="0">
                <a:solidFill>
                  <a:schemeClr val="accent3"/>
                </a:solidFill>
                <a:latin typeface="Poppins ExtraBold" pitchFamily="2" charset="77"/>
                <a:cs typeface="Poppins ExtraBold" pitchFamily="2" charset="77"/>
              </a:defRPr>
            </a:lvl1pPr>
          </a:lstStyle>
          <a:p>
            <a:r>
              <a:rPr lang="da-DK" dirty="0"/>
              <a:t>”Her kan der stå et kort citat fra oplægsholderen”</a:t>
            </a:r>
          </a:p>
        </p:txBody>
      </p:sp>
      <p:sp>
        <p:nvSpPr>
          <p:cNvPr id="2" name="Pladsholder til slidenummer 1">
            <a:extLst>
              <a:ext uri="{FF2B5EF4-FFF2-40B4-BE49-F238E27FC236}">
                <a16:creationId xmlns:a16="http://schemas.microsoft.com/office/drawing/2014/main" id="{3D515CF3-6474-E8C9-B271-654A97207D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46757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 Medarbejderpræsentationer">
    <p:bg>
      <p:bgPr>
        <a:solidFill>
          <a:schemeClr val="bg1"/>
        </a:solidFill>
        <a:effectLst/>
      </p:bgPr>
    </p:bg>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57E0D8D4-0B7C-CF9F-37FF-1A198A32FF3F}"/>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0" name="Picture Placeholder 7">
            <a:extLst>
              <a:ext uri="{FF2B5EF4-FFF2-40B4-BE49-F238E27FC236}">
                <a16:creationId xmlns:a16="http://schemas.microsoft.com/office/drawing/2014/main" id="{8202E2DD-FC31-165A-FDB7-20C8BF8955CA}"/>
              </a:ext>
            </a:extLst>
          </p:cNvPr>
          <p:cNvSpPr>
            <a:spLocks noGrp="1"/>
          </p:cNvSpPr>
          <p:nvPr>
            <p:ph type="pic" sz="quarter" idx="13" hasCustomPrompt="1"/>
          </p:nvPr>
        </p:nvSpPr>
        <p:spPr>
          <a:xfrm>
            <a:off x="1018096" y="1315035"/>
            <a:ext cx="4058533" cy="3750574"/>
          </a:xfrm>
          <a:prstGeom prst="rect">
            <a:avLst/>
          </a:prstGeom>
        </p:spPr>
        <p:txBody>
          <a:bodyPr tIns="36000"/>
          <a:lstStyle>
            <a:lvl1pPr marL="0" indent="0" algn="ctr">
              <a:lnSpc>
                <a:spcPct val="100000"/>
              </a:lnSpc>
              <a:spcBef>
                <a:spcPts val="0"/>
              </a:spcBef>
              <a:buNone/>
              <a:defRPr sz="1400" b="0" i="0">
                <a:solidFill>
                  <a:schemeClr val="bg1"/>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sp>
        <p:nvSpPr>
          <p:cNvPr id="21" name="Picture Placeholder 7">
            <a:extLst>
              <a:ext uri="{FF2B5EF4-FFF2-40B4-BE49-F238E27FC236}">
                <a16:creationId xmlns:a16="http://schemas.microsoft.com/office/drawing/2014/main" id="{D084CF44-3348-B48D-2BBD-79405FD8C565}"/>
              </a:ext>
            </a:extLst>
          </p:cNvPr>
          <p:cNvSpPr>
            <a:spLocks noGrp="1"/>
          </p:cNvSpPr>
          <p:nvPr>
            <p:ph type="pic" sz="quarter" idx="16" hasCustomPrompt="1"/>
          </p:nvPr>
        </p:nvSpPr>
        <p:spPr>
          <a:xfrm>
            <a:off x="7115033" y="1315035"/>
            <a:ext cx="4058533" cy="3750574"/>
          </a:xfrm>
          <a:prstGeom prst="rect">
            <a:avLst/>
          </a:prstGeom>
          <a:solidFill>
            <a:schemeClr val="bg1">
              <a:alpha val="30000"/>
            </a:schemeClr>
          </a:solidFill>
        </p:spPr>
        <p:txBody>
          <a:bodyPr tIns="36000"/>
          <a:lstStyle>
            <a:lvl1pPr marL="0" indent="0" algn="ctr">
              <a:lnSpc>
                <a:spcPct val="100000"/>
              </a:lnSpc>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sp>
        <p:nvSpPr>
          <p:cNvPr id="22" name="Pladsholder til tekst 2">
            <a:extLst>
              <a:ext uri="{FF2B5EF4-FFF2-40B4-BE49-F238E27FC236}">
                <a16:creationId xmlns:a16="http://schemas.microsoft.com/office/drawing/2014/main" id="{C79FD2F9-0BA8-525F-1F06-DD4853666073}"/>
              </a:ext>
            </a:extLst>
          </p:cNvPr>
          <p:cNvSpPr>
            <a:spLocks noGrp="1"/>
          </p:cNvSpPr>
          <p:nvPr>
            <p:ph type="body" sz="quarter" idx="14" hasCustomPrompt="1"/>
          </p:nvPr>
        </p:nvSpPr>
        <p:spPr>
          <a:xfrm>
            <a:off x="1018434" y="5223453"/>
            <a:ext cx="4058832" cy="189010"/>
          </a:xfrm>
          <a:prstGeom prst="rect">
            <a:avLst/>
          </a:prstGeom>
        </p:spPr>
        <p:txBody>
          <a:bodyPr/>
          <a:lstStyle>
            <a:lvl1pPr marL="0" indent="0">
              <a:buFontTx/>
              <a:buNone/>
              <a:defRPr sz="1400" b="1" i="0">
                <a:solidFill>
                  <a:schemeClr val="bg1"/>
                </a:solidFill>
                <a:latin typeface="Poppins SemiBold" pitchFamily="2" charset="77"/>
                <a:cs typeface="Poppins SemiBold" pitchFamily="2" charset="77"/>
              </a:defRPr>
            </a:lvl1pPr>
          </a:lstStyle>
          <a:p>
            <a:r>
              <a:rPr lang="da-DK" dirty="0"/>
              <a:t>Tilføj navn</a:t>
            </a:r>
          </a:p>
        </p:txBody>
      </p:sp>
      <p:sp>
        <p:nvSpPr>
          <p:cNvPr id="23" name="Pladsholder til tekst 3">
            <a:extLst>
              <a:ext uri="{FF2B5EF4-FFF2-40B4-BE49-F238E27FC236}">
                <a16:creationId xmlns:a16="http://schemas.microsoft.com/office/drawing/2014/main" id="{34CBCE50-1901-F768-9258-E9DC734CCAD1}"/>
              </a:ext>
            </a:extLst>
          </p:cNvPr>
          <p:cNvSpPr>
            <a:spLocks noGrp="1"/>
          </p:cNvSpPr>
          <p:nvPr>
            <p:ph type="body" sz="quarter" idx="15" hasCustomPrompt="1"/>
          </p:nvPr>
        </p:nvSpPr>
        <p:spPr>
          <a:xfrm>
            <a:off x="1017796" y="5464176"/>
            <a:ext cx="4058832" cy="189011"/>
          </a:xfrm>
          <a:prstGeom prst="rect">
            <a:avLst/>
          </a:prstGeom>
        </p:spPr>
        <p:txBody>
          <a:bodyPr/>
          <a:lstStyle>
            <a:lvl1pPr marL="0" indent="0">
              <a:buFontTx/>
              <a:buNone/>
              <a:defRPr sz="1400" b="0" i="0">
                <a:solidFill>
                  <a:schemeClr val="bg1"/>
                </a:solidFill>
                <a:latin typeface="Poppins Light" pitchFamily="2" charset="77"/>
                <a:cs typeface="Poppins Light" pitchFamily="2" charset="77"/>
              </a:defRPr>
            </a:lvl1pPr>
          </a:lstStyle>
          <a:p>
            <a:r>
              <a:rPr lang="da-DK" dirty="0"/>
              <a:t>Tilføj titel</a:t>
            </a:r>
          </a:p>
        </p:txBody>
      </p:sp>
      <p:sp>
        <p:nvSpPr>
          <p:cNvPr id="24" name="Pladsholder til tekst 5">
            <a:extLst>
              <a:ext uri="{FF2B5EF4-FFF2-40B4-BE49-F238E27FC236}">
                <a16:creationId xmlns:a16="http://schemas.microsoft.com/office/drawing/2014/main" id="{02848FAA-5FD3-B008-0151-88C678C9BB39}"/>
              </a:ext>
            </a:extLst>
          </p:cNvPr>
          <p:cNvSpPr>
            <a:spLocks noGrp="1"/>
          </p:cNvSpPr>
          <p:nvPr>
            <p:ph type="body" sz="quarter" idx="17" hasCustomPrompt="1"/>
          </p:nvPr>
        </p:nvSpPr>
        <p:spPr>
          <a:xfrm>
            <a:off x="7115371" y="5223453"/>
            <a:ext cx="4058832" cy="189010"/>
          </a:xfrm>
          <a:prstGeom prst="rect">
            <a:avLst/>
          </a:prstGeom>
        </p:spPr>
        <p:txBody>
          <a:bodyPr/>
          <a:lstStyle>
            <a:lvl1pPr marL="0" indent="0">
              <a:buFontTx/>
              <a:buNone/>
              <a:defRPr sz="1400" b="1" i="0">
                <a:solidFill>
                  <a:srgbClr val="001F33"/>
                </a:solidFill>
                <a:latin typeface="Poppins SemiBold" pitchFamily="2" charset="77"/>
                <a:cs typeface="Poppins SemiBold" pitchFamily="2" charset="77"/>
              </a:defRPr>
            </a:lvl1pPr>
          </a:lstStyle>
          <a:p>
            <a:r>
              <a:rPr lang="da-DK" dirty="0"/>
              <a:t>Tilføj navn</a:t>
            </a:r>
          </a:p>
        </p:txBody>
      </p:sp>
      <p:sp>
        <p:nvSpPr>
          <p:cNvPr id="25" name="Pladsholder til tekst 6">
            <a:extLst>
              <a:ext uri="{FF2B5EF4-FFF2-40B4-BE49-F238E27FC236}">
                <a16:creationId xmlns:a16="http://schemas.microsoft.com/office/drawing/2014/main" id="{5B7886DE-7902-750B-42DD-5E9A8219F935}"/>
              </a:ext>
            </a:extLst>
          </p:cNvPr>
          <p:cNvSpPr>
            <a:spLocks noGrp="1"/>
          </p:cNvSpPr>
          <p:nvPr>
            <p:ph type="body" sz="quarter" idx="18" hasCustomPrompt="1"/>
          </p:nvPr>
        </p:nvSpPr>
        <p:spPr>
          <a:xfrm>
            <a:off x="7114733" y="5464176"/>
            <a:ext cx="4058832" cy="189011"/>
          </a:xfrm>
          <a:prstGeom prst="rect">
            <a:avLst/>
          </a:prstGeom>
        </p:spPr>
        <p:txBody>
          <a:bodyPr/>
          <a:lstStyle>
            <a:lvl1pPr marL="0" indent="0">
              <a:buFontTx/>
              <a:buNone/>
              <a:defRPr sz="1400" b="0" i="0">
                <a:solidFill>
                  <a:srgbClr val="001F33"/>
                </a:solidFill>
                <a:latin typeface="Poppins Light" pitchFamily="2" charset="77"/>
                <a:cs typeface="Poppins Light" pitchFamily="2" charset="77"/>
              </a:defRPr>
            </a:lvl1pPr>
          </a:lstStyle>
          <a:p>
            <a:r>
              <a:rPr lang="da-DK" dirty="0"/>
              <a:t>Tilføj titel</a:t>
            </a:r>
          </a:p>
        </p:txBody>
      </p:sp>
      <p:sp>
        <p:nvSpPr>
          <p:cNvPr id="2" name="Pladsholder til slidenummer 1">
            <a:extLst>
              <a:ext uri="{FF2B5EF4-FFF2-40B4-BE49-F238E27FC236}">
                <a16:creationId xmlns:a16="http://schemas.microsoft.com/office/drawing/2014/main" id="{330C2E2F-04D2-1468-D82A-FF1397CF9E3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9033740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 Breakerslide + undertitel (mørkeblå)">
    <p:bg>
      <p:bgPr>
        <a:solidFill>
          <a:srgbClr val="001F32"/>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8" name="Title 1">
            <a:extLst>
              <a:ext uri="{FF2B5EF4-FFF2-40B4-BE49-F238E27FC236}">
                <a16:creationId xmlns:a16="http://schemas.microsoft.com/office/drawing/2014/main" id="{64FE087A-98E0-4674-AFD3-9CD1E1437B17}"/>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bg1"/>
                </a:solidFill>
                <a:latin typeface="Poppins ExtraBold" pitchFamily="2" charset="77"/>
                <a:cs typeface="Poppins ExtraBold" pitchFamily="2" charset="77"/>
              </a:defRPr>
            </a:lvl1pPr>
          </a:lstStyle>
          <a:p>
            <a:r>
              <a:rPr lang="da-DK" dirty="0"/>
              <a:t>Her kan der stå en</a:t>
            </a:r>
            <a:br>
              <a:rPr lang="da-DK" dirty="0"/>
            </a:br>
            <a:r>
              <a:rPr lang="da-DK" dirty="0"/>
              <a:t>titel på breaker slidet</a:t>
            </a:r>
          </a:p>
        </p:txBody>
      </p:sp>
      <p:sp>
        <p:nvSpPr>
          <p:cNvPr id="9" name="Subtitle 2">
            <a:extLst>
              <a:ext uri="{FF2B5EF4-FFF2-40B4-BE49-F238E27FC236}">
                <a16:creationId xmlns:a16="http://schemas.microsoft.com/office/drawing/2014/main" id="{3B15E7D7-D577-42E2-8A78-362DB914FA7A}"/>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1800" b="0" i="0">
                <a:solidFill>
                  <a:schemeClr val="bg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21764770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 Breakerslide + undertitel (lyseblå)">
    <p:bg>
      <p:bgPr>
        <a:solidFill>
          <a:srgbClr val="D9F0FF"/>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4" name="Title 1">
            <a:extLst>
              <a:ext uri="{FF2B5EF4-FFF2-40B4-BE49-F238E27FC236}">
                <a16:creationId xmlns:a16="http://schemas.microsoft.com/office/drawing/2014/main" id="{4F7E3C96-5C17-4A9B-AC45-4C29ABA8ABDC}"/>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tx1"/>
                </a:solidFill>
                <a:latin typeface="Poppins ExtraBold" pitchFamily="2" charset="77"/>
                <a:cs typeface="Poppins ExtraBold" pitchFamily="2" charset="77"/>
              </a:defRPr>
            </a:lvl1pPr>
          </a:lstStyle>
          <a:p>
            <a:r>
              <a:rPr lang="da-DK" dirty="0"/>
              <a:t>Her kan der stå en</a:t>
            </a:r>
            <a:br>
              <a:rPr lang="da-DK" dirty="0"/>
            </a:br>
            <a:r>
              <a:rPr lang="da-DK" dirty="0"/>
              <a:t>titel på breaker slidet</a:t>
            </a:r>
          </a:p>
        </p:txBody>
      </p:sp>
      <p:sp>
        <p:nvSpPr>
          <p:cNvPr id="5" name="Subtitle 2">
            <a:extLst>
              <a:ext uri="{FF2B5EF4-FFF2-40B4-BE49-F238E27FC236}">
                <a16:creationId xmlns:a16="http://schemas.microsoft.com/office/drawing/2014/main" id="{76F4451A-2D75-43E2-B33A-0CEF6FA17811}"/>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1800" b="0" i="0">
                <a:solidFill>
                  <a:schemeClr val="tx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15993175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 Breakerslide + undertitel (hvid)">
    <p:bg>
      <p:bgPr>
        <a:solidFill>
          <a:schemeClr val="bg1"/>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4" name="Title 1">
            <a:extLst>
              <a:ext uri="{FF2B5EF4-FFF2-40B4-BE49-F238E27FC236}">
                <a16:creationId xmlns:a16="http://schemas.microsoft.com/office/drawing/2014/main" id="{4F7E3C96-5C17-4A9B-AC45-4C29ABA8ABDC}"/>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tx1"/>
                </a:solidFill>
                <a:latin typeface="Poppins ExtraBold" pitchFamily="2" charset="77"/>
                <a:cs typeface="Poppins ExtraBold" pitchFamily="2" charset="77"/>
              </a:defRPr>
            </a:lvl1pPr>
          </a:lstStyle>
          <a:p>
            <a:r>
              <a:rPr lang="da-DK" dirty="0"/>
              <a:t>Her kan der stå en</a:t>
            </a:r>
            <a:br>
              <a:rPr lang="da-DK" dirty="0"/>
            </a:br>
            <a:r>
              <a:rPr lang="da-DK" dirty="0"/>
              <a:t>titel på breaker slidet</a:t>
            </a:r>
          </a:p>
        </p:txBody>
      </p:sp>
      <p:sp>
        <p:nvSpPr>
          <p:cNvPr id="5" name="Subtitle 2">
            <a:extLst>
              <a:ext uri="{FF2B5EF4-FFF2-40B4-BE49-F238E27FC236}">
                <a16:creationId xmlns:a16="http://schemas.microsoft.com/office/drawing/2014/main" id="{76F4451A-2D75-43E2-B33A-0CEF6FA17811}"/>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1800" b="0" i="0">
                <a:solidFill>
                  <a:schemeClr val="tx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8949961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 Breakerslide + undertitel + ikon (mørkeblå)">
    <p:bg>
      <p:bgPr>
        <a:solidFill>
          <a:srgbClr val="001F3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BBF8F63-8613-4F1F-BA4D-07C2F909EA10}"/>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chemeClr val="bg1"/>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11" name="Subtitle 2">
            <a:extLst>
              <a:ext uri="{FF2B5EF4-FFF2-40B4-BE49-F238E27FC236}">
                <a16:creationId xmlns:a16="http://schemas.microsoft.com/office/drawing/2014/main" id="{F5431C10-540C-41A8-B8E5-F536F19AEA7E}"/>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1800" b="0" i="0">
                <a:solidFill>
                  <a:schemeClr val="bg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
        <p:nvSpPr>
          <p:cNvPr id="12" name="Picture Placeholder 7">
            <a:extLst>
              <a:ext uri="{FF2B5EF4-FFF2-40B4-BE49-F238E27FC236}">
                <a16:creationId xmlns:a16="http://schemas.microsoft.com/office/drawing/2014/main" id="{914D6A70-4ABC-4C09-81A6-089EF446DB2A}"/>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Poppins Light" pitchFamily="2" charset="77"/>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18978179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 Breakerslide + undertitel + ikon (lyseblå)">
    <p:bg>
      <p:bgPr>
        <a:solidFill>
          <a:srgbClr val="D9F0FF"/>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BBF8F63-8613-4F1F-BA4D-07C2F909EA10}"/>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chemeClr val="tx1"/>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11" name="Subtitle 2">
            <a:extLst>
              <a:ext uri="{FF2B5EF4-FFF2-40B4-BE49-F238E27FC236}">
                <a16:creationId xmlns:a16="http://schemas.microsoft.com/office/drawing/2014/main" id="{F5431C10-540C-41A8-B8E5-F536F19AEA7E}"/>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1800" b="0" i="0">
                <a:solidFill>
                  <a:schemeClr val="tx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
        <p:nvSpPr>
          <p:cNvPr id="12" name="Picture Placeholder 7">
            <a:extLst>
              <a:ext uri="{FF2B5EF4-FFF2-40B4-BE49-F238E27FC236}">
                <a16:creationId xmlns:a16="http://schemas.microsoft.com/office/drawing/2014/main" id="{914D6A70-4ABC-4C09-81A6-089EF446DB2A}"/>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tx1"/>
                </a:solidFill>
                <a:latin typeface="Poppins Light" pitchFamily="2" charset="77"/>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8491458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 Breakerslide + undertitel + ikon (hvi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BBF8F63-8613-4F1F-BA4D-07C2F909EA10}"/>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rgbClr val="001F32"/>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11" name="Subtitle 2">
            <a:extLst>
              <a:ext uri="{FF2B5EF4-FFF2-40B4-BE49-F238E27FC236}">
                <a16:creationId xmlns:a16="http://schemas.microsoft.com/office/drawing/2014/main" id="{F5431C10-540C-41A8-B8E5-F536F19AEA7E}"/>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1800" b="0" i="0">
                <a:solidFill>
                  <a:srgbClr val="001F32"/>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
        <p:nvSpPr>
          <p:cNvPr id="12" name="Picture Placeholder 7">
            <a:extLst>
              <a:ext uri="{FF2B5EF4-FFF2-40B4-BE49-F238E27FC236}">
                <a16:creationId xmlns:a16="http://schemas.microsoft.com/office/drawing/2014/main" id="{914D6A70-4ABC-4C09-81A6-089EF446DB2A}"/>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rgbClr val="001F32"/>
                </a:solidFill>
                <a:latin typeface="Poppins Light" pitchFamily="2" charset="77"/>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9248410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 Indhold +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5221288"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algn="l">
              <a:defRPr sz="1600"/>
            </a:lvl1pPr>
          </a:lstStyle>
          <a:p>
            <a:pPr lvl="0"/>
            <a:r>
              <a:rPr lang="da-DK" dirty="0"/>
              <a:t>Her kan der skrives en brødtekst</a:t>
            </a:r>
          </a:p>
        </p:txBody>
      </p:sp>
      <p:sp>
        <p:nvSpPr>
          <p:cNvPr id="6" name="Picture Placeholder 7">
            <a:extLst>
              <a:ext uri="{FF2B5EF4-FFF2-40B4-BE49-F238E27FC236}">
                <a16:creationId xmlns:a16="http://schemas.microsoft.com/office/drawing/2014/main" id="{D6BE544F-9C17-4FAD-A4F7-0B84FDF155BE}"/>
              </a:ext>
            </a:extLst>
          </p:cNvPr>
          <p:cNvSpPr>
            <a:spLocks noGrp="1"/>
          </p:cNvSpPr>
          <p:nvPr>
            <p:ph type="pic" sz="quarter" idx="13" hasCustomPrompt="1"/>
          </p:nvPr>
        </p:nvSpPr>
        <p:spPr>
          <a:xfrm>
            <a:off x="6275388" y="0"/>
            <a:ext cx="5916611" cy="6858000"/>
          </a:xfrm>
          <a:prstGeom prst="rect">
            <a:avLst/>
          </a:prstGeom>
          <a:noFill/>
        </p:spPr>
        <p:txBody>
          <a:bodyPr tIns="36000"/>
          <a:lstStyle>
            <a:lvl1pPr marL="0" indent="0" algn="ctr">
              <a:spcBef>
                <a:spcPts val="0"/>
              </a:spcBef>
              <a:buNone/>
              <a:defRPr sz="1400" b="0" i="0">
                <a:solidFill>
                  <a:schemeClr val="tx1"/>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4" name="Pladsholder til slidenummer 1">
            <a:extLst>
              <a:ext uri="{FF2B5EF4-FFF2-40B4-BE49-F238E27FC236}">
                <a16:creationId xmlns:a16="http://schemas.microsoft.com/office/drawing/2014/main" id="{4D657AD4-6C2B-6909-3E93-4EB02540913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793107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 Indhold + billede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275388" y="613250"/>
            <a:ext cx="5221287"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4" name="Picture Placeholder 7">
            <a:extLst>
              <a:ext uri="{FF2B5EF4-FFF2-40B4-BE49-F238E27FC236}">
                <a16:creationId xmlns:a16="http://schemas.microsoft.com/office/drawing/2014/main" id="{1B47FDF4-3557-4FE0-8588-AC009F750C16}"/>
              </a:ext>
            </a:extLst>
          </p:cNvPr>
          <p:cNvSpPr>
            <a:spLocks noGrp="1"/>
          </p:cNvSpPr>
          <p:nvPr>
            <p:ph type="pic" sz="quarter" idx="13" hasCustomPrompt="1"/>
          </p:nvPr>
        </p:nvSpPr>
        <p:spPr>
          <a:xfrm>
            <a:off x="2" y="0"/>
            <a:ext cx="5916611" cy="6858000"/>
          </a:xfrm>
          <a:prstGeom prst="rect">
            <a:avLst/>
          </a:prstGeom>
          <a:noFill/>
        </p:spPr>
        <p:txBody>
          <a:bodyPr tIns="36000"/>
          <a:lstStyle>
            <a:lvl1pPr marL="0" indent="0" algn="ctr">
              <a:spcBef>
                <a:spcPts val="0"/>
              </a:spcBef>
              <a:buNone/>
              <a:defRPr sz="1400" b="0" i="0">
                <a:solidFill>
                  <a:schemeClr val="tx1"/>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275387" y="1808163"/>
            <a:ext cx="5221288" cy="4314825"/>
          </a:xfrm>
          <a:prstGeom prst="rect">
            <a:avLst/>
          </a:prstGeom>
        </p:spPr>
        <p:txBody>
          <a:bodyPr>
            <a:normAutofit/>
          </a:bodyPr>
          <a:lstStyle>
            <a:lvl1pPr algn="l">
              <a:defRPr sz="1600"/>
            </a:lvl1pPr>
          </a:lstStyle>
          <a:p>
            <a:pPr lvl="0"/>
            <a:r>
              <a:rPr lang="da-DK" dirty="0"/>
              <a:t>Her kan der skrives en brødtekst</a:t>
            </a:r>
          </a:p>
        </p:txBody>
      </p:sp>
      <p:sp>
        <p:nvSpPr>
          <p:cNvPr id="2" name="Pladsholder til slidenummer 1">
            <a:extLst>
              <a:ext uri="{FF2B5EF4-FFF2-40B4-BE49-F238E27FC236}">
                <a16:creationId xmlns:a16="http://schemas.microsoft.com/office/drawing/2014/main" id="{2FB75261-601D-33A8-3251-2B69B542099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661269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 Forside: 3 linjer (lyseblå)">
    <p:bg>
      <p:bgPr>
        <a:solidFill>
          <a:srgbClr val="D9F0FF"/>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4" name="Pladsholder til tekst 4">
            <a:extLst>
              <a:ext uri="{FF2B5EF4-FFF2-40B4-BE49-F238E27FC236}">
                <a16:creationId xmlns:a16="http://schemas.microsoft.com/office/drawing/2014/main" id="{4102690F-CF9E-4C88-9792-F635E3955B6E}"/>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tx1"/>
                </a:solidFill>
                <a:latin typeface="Poppins Light" pitchFamily="2" charset="77"/>
                <a:cs typeface="Poppins Light" pitchFamily="2" charset="77"/>
              </a:rPr>
              <a:t>Indenrigs- og Sundhedsministeriet</a:t>
            </a:r>
          </a:p>
          <a:p>
            <a:endParaRPr lang="da-DK" b="0" i="0" dirty="0">
              <a:solidFill>
                <a:schemeClr val="tx1"/>
              </a:solidFill>
              <a:latin typeface="Poppins Light" pitchFamily="2" charset="77"/>
              <a:cs typeface="Poppins Light" pitchFamily="2" charset="77"/>
            </a:endParaRPr>
          </a:p>
        </p:txBody>
      </p:sp>
      <p:sp>
        <p:nvSpPr>
          <p:cNvPr id="5" name="Date_GeneralDate">
            <a:extLst>
              <a:ext uri="{FF2B5EF4-FFF2-40B4-BE49-F238E27FC236}">
                <a16:creationId xmlns:a16="http://schemas.microsoft.com/office/drawing/2014/main" id="{F84BE2AA-4B37-40B1-9409-4D8FE4027E38}"/>
              </a:ext>
            </a:extLst>
          </p:cNvPr>
          <p:cNvSpPr>
            <a:spLocks noGrp="1"/>
          </p:cNvSpPr>
          <p:nvPr>
            <p:ph type="dt" sz="half" idx="10"/>
          </p:nvPr>
        </p:nvSpPr>
        <p:spPr>
          <a:xfrm>
            <a:off x="636323" y="5681133"/>
            <a:ext cx="3369548" cy="180000"/>
          </a:xfrm>
          <a:prstGeom prst="rect">
            <a:avLst/>
          </a:prstGeom>
        </p:spPr>
        <p:txBody>
          <a:bodyPr/>
          <a:lstStyle>
            <a:lvl1pPr>
              <a:defRPr lang="en-GB" sz="1200" b="1" i="0" dirty="0">
                <a:solidFill>
                  <a:schemeClr val="tx1"/>
                </a:solidFill>
                <a:latin typeface="Poppins" pitchFamily="2" charset="77"/>
                <a:cs typeface="Poppins" pitchFamily="2" charset="77"/>
              </a:defRPr>
            </a:lvl1pPr>
          </a:lstStyle>
          <a:p>
            <a:fld id="{74038226-5974-4A21-9E7E-FF84A872F3F6}" type="datetime2">
              <a:rPr lang="da-DK" smtClean="0"/>
              <a:t>8. september 2025</a:t>
            </a:fld>
            <a:endParaRPr lang="da-DK" dirty="0"/>
          </a:p>
        </p:txBody>
      </p:sp>
      <p:pic>
        <p:nvPicPr>
          <p:cNvPr id="6" name="Grafik 5">
            <a:extLst>
              <a:ext uri="{FF2B5EF4-FFF2-40B4-BE49-F238E27FC236}">
                <a16:creationId xmlns:a16="http://schemas.microsoft.com/office/drawing/2014/main" id="{0F2AA967-3983-4BCF-B922-D60890B080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4190435391"/>
      </p:ext>
    </p:extLst>
  </p:cSld>
  <p:clrMapOvr>
    <a:masterClrMapping/>
  </p:clrMapOvr>
  <p:extLst mod="1">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 Indhold + 2/3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6BFD0B8-E540-4644-AD78-3F2EF21C8A17}"/>
              </a:ext>
            </a:extLst>
          </p:cNvPr>
          <p:cNvSpPr>
            <a:spLocks noGrp="1"/>
          </p:cNvSpPr>
          <p:nvPr>
            <p:ph type="title" hasCustomPrompt="1"/>
          </p:nvPr>
        </p:nvSpPr>
        <p:spPr>
          <a:xfrm>
            <a:off x="695325" y="613250"/>
            <a:ext cx="3384550" cy="900000"/>
          </a:xfrm>
          <a:prstGeom prst="rect">
            <a:avLst/>
          </a:prstGeom>
        </p:spPr>
        <p:txBody>
          <a:bodyPr vert="horz" lIns="0" tIns="0" rIns="0" bIns="0" rtlCol="0" anchor="t" anchorCtr="0">
            <a:noAutofit/>
          </a:bodyPr>
          <a:lstStyle>
            <a:lvl1pPr>
              <a:defRPr/>
            </a:lvl1pPr>
          </a:lstStyle>
          <a:p>
            <a:r>
              <a:rPr lang="da-DK" dirty="0"/>
              <a:t>Her kan der stå en kort titel</a:t>
            </a:r>
          </a:p>
        </p:txBody>
      </p:sp>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4" name="Picture Placeholder 7">
            <a:extLst>
              <a:ext uri="{FF2B5EF4-FFF2-40B4-BE49-F238E27FC236}">
                <a16:creationId xmlns:a16="http://schemas.microsoft.com/office/drawing/2014/main" id="{2AD73C7B-688A-4F7C-AD33-466C6F7F1B7C}"/>
              </a:ext>
            </a:extLst>
          </p:cNvPr>
          <p:cNvSpPr>
            <a:spLocks noGrp="1"/>
          </p:cNvSpPr>
          <p:nvPr>
            <p:ph type="pic" sz="quarter" idx="13" hasCustomPrompt="1"/>
          </p:nvPr>
        </p:nvSpPr>
        <p:spPr>
          <a:xfrm>
            <a:off x="4403726" y="0"/>
            <a:ext cx="7788274" cy="6858000"/>
          </a:xfrm>
          <a:prstGeom prst="rect">
            <a:avLst/>
          </a:prstGeom>
          <a:noFill/>
        </p:spPr>
        <p:txBody>
          <a:bodyPr tIns="36000"/>
          <a:lstStyle>
            <a:lvl1pPr marL="0" indent="0" algn="ctr">
              <a:spcBef>
                <a:spcPts val="0"/>
              </a:spcBef>
              <a:buNone/>
              <a:defRPr sz="1400" b="0" i="0">
                <a:solidFill>
                  <a:schemeClr val="tx1"/>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Pladsholder til slidenummer 1">
            <a:extLst>
              <a:ext uri="{FF2B5EF4-FFF2-40B4-BE49-F238E27FC236}">
                <a16:creationId xmlns:a16="http://schemas.microsoft.com/office/drawing/2014/main" id="{0DB94EBB-6205-6BCC-8E38-FFC10AF6163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548486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 Indhold + 1/3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6BFD0B8-E540-4644-AD78-3F2EF21C8A17}"/>
              </a:ext>
            </a:extLst>
          </p:cNvPr>
          <p:cNvSpPr>
            <a:spLocks noGrp="1"/>
          </p:cNvSpPr>
          <p:nvPr>
            <p:ph type="title" hasCustomPrompt="1"/>
          </p:nvPr>
        </p:nvSpPr>
        <p:spPr>
          <a:xfrm>
            <a:off x="695325" y="613250"/>
            <a:ext cx="70929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7092950" cy="4314825"/>
          </a:xfrm>
          <a:prstGeom prst="rect">
            <a:avLst/>
          </a:prstGeom>
        </p:spPr>
        <p:txBody>
          <a:bodyPr>
            <a:normAutofit/>
          </a:bodyPr>
          <a:lstStyle>
            <a:lvl1pPr>
              <a:defRPr sz="1600"/>
            </a:lvl1pPr>
          </a:lstStyle>
          <a:p>
            <a:pPr lvl="0"/>
            <a:r>
              <a:rPr lang="da-DK" dirty="0"/>
              <a:t>Her kan der skrives en brødtekst</a:t>
            </a:r>
          </a:p>
        </p:txBody>
      </p:sp>
      <p:sp>
        <p:nvSpPr>
          <p:cNvPr id="4" name="Picture Placeholder 7">
            <a:extLst>
              <a:ext uri="{FF2B5EF4-FFF2-40B4-BE49-F238E27FC236}">
                <a16:creationId xmlns:a16="http://schemas.microsoft.com/office/drawing/2014/main" id="{2AD73C7B-688A-4F7C-AD33-466C6F7F1B7C}"/>
              </a:ext>
            </a:extLst>
          </p:cNvPr>
          <p:cNvSpPr>
            <a:spLocks noGrp="1"/>
          </p:cNvSpPr>
          <p:nvPr>
            <p:ph type="pic" sz="quarter" idx="13" hasCustomPrompt="1"/>
          </p:nvPr>
        </p:nvSpPr>
        <p:spPr>
          <a:xfrm>
            <a:off x="8112124" y="0"/>
            <a:ext cx="4079875" cy="6858000"/>
          </a:xfrm>
          <a:prstGeom prst="rect">
            <a:avLst/>
          </a:prstGeom>
          <a:noFill/>
        </p:spPr>
        <p:txBody>
          <a:bodyPr tIns="36000"/>
          <a:lstStyle>
            <a:lvl1pPr marL="0" indent="0" algn="ctr">
              <a:spcBef>
                <a:spcPts val="0"/>
              </a:spcBef>
              <a:buNone/>
              <a:defRPr sz="1400" b="0" i="0">
                <a:solidFill>
                  <a:schemeClr val="tx1"/>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Pladsholder til slidenummer 1">
            <a:extLst>
              <a:ext uri="{FF2B5EF4-FFF2-40B4-BE49-F238E27FC236}">
                <a16:creationId xmlns:a16="http://schemas.microsoft.com/office/drawing/2014/main" id="{6E7148DC-222B-0DDA-7884-987EB4F69B1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2855637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 To indhold + 2/3 billede">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5" name="Picture Placeholder 7">
            <a:extLst>
              <a:ext uri="{FF2B5EF4-FFF2-40B4-BE49-F238E27FC236}">
                <a16:creationId xmlns:a16="http://schemas.microsoft.com/office/drawing/2014/main" id="{CFF4777D-E338-4CFD-BE30-102D94FC6419}"/>
              </a:ext>
            </a:extLst>
          </p:cNvPr>
          <p:cNvSpPr>
            <a:spLocks noGrp="1"/>
          </p:cNvSpPr>
          <p:nvPr>
            <p:ph type="pic" sz="quarter" idx="13" hasCustomPrompt="1"/>
          </p:nvPr>
        </p:nvSpPr>
        <p:spPr>
          <a:xfrm>
            <a:off x="8112124" y="0"/>
            <a:ext cx="4079875" cy="6858000"/>
          </a:xfrm>
          <a:prstGeom prst="rect">
            <a:avLst/>
          </a:prstGeom>
          <a:noFill/>
        </p:spPr>
        <p:txBody>
          <a:bodyPr tIns="36000"/>
          <a:lstStyle>
            <a:lvl1pPr marL="0" indent="0" algn="ctr">
              <a:spcBef>
                <a:spcPts val="0"/>
              </a:spcBef>
              <a:buNone/>
              <a:defRPr sz="1400" b="0" i="0">
                <a:solidFill>
                  <a:schemeClr val="tx1"/>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6" name="Title Placeholder 6">
            <a:extLst>
              <a:ext uri="{FF2B5EF4-FFF2-40B4-BE49-F238E27FC236}">
                <a16:creationId xmlns:a16="http://schemas.microsoft.com/office/drawing/2014/main" id="{9B1496A2-B7EC-45EA-B589-0400366E8BE5}"/>
              </a:ext>
            </a:extLst>
          </p:cNvPr>
          <p:cNvSpPr>
            <a:spLocks noGrp="1"/>
          </p:cNvSpPr>
          <p:nvPr>
            <p:ph type="title" hasCustomPrompt="1"/>
          </p:nvPr>
        </p:nvSpPr>
        <p:spPr>
          <a:xfrm>
            <a:off x="695325" y="613250"/>
            <a:ext cx="70929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7" name="Pladsholder til tekst 6">
            <a:extLst>
              <a:ext uri="{FF2B5EF4-FFF2-40B4-BE49-F238E27FC236}">
                <a16:creationId xmlns:a16="http://schemas.microsoft.com/office/drawing/2014/main" id="{9AB11272-A7DE-4526-8291-7355A8B0BE74}"/>
              </a:ext>
            </a:extLst>
          </p:cNvPr>
          <p:cNvSpPr>
            <a:spLocks noGrp="1"/>
          </p:cNvSpPr>
          <p:nvPr>
            <p:ph type="body" sz="quarter" idx="14" hasCustomPrompt="1"/>
          </p:nvPr>
        </p:nvSpPr>
        <p:spPr>
          <a:xfrm>
            <a:off x="44037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2" name="Pladsholder til slidenummer 1">
            <a:extLst>
              <a:ext uri="{FF2B5EF4-FFF2-40B4-BE49-F238E27FC236}">
                <a16:creationId xmlns:a16="http://schemas.microsoft.com/office/drawing/2014/main" id="{E4E16005-39DB-781B-F154-2FE006DDF73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8533192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 Stort billede">
    <p:spTree>
      <p:nvGrpSpPr>
        <p:cNvPr id="1" name=""/>
        <p:cNvGrpSpPr/>
        <p:nvPr/>
      </p:nvGrpSpPr>
      <p:grpSpPr>
        <a:xfrm>
          <a:off x="0" y="0"/>
          <a:ext cx="0" cy="0"/>
          <a:chOff x="0" y="0"/>
          <a:chExt cx="0" cy="0"/>
        </a:xfrm>
      </p:grpSpPr>
      <p:sp>
        <p:nvSpPr>
          <p:cNvPr id="2" name="Pladsholder til billede 7">
            <a:extLst>
              <a:ext uri="{FF2B5EF4-FFF2-40B4-BE49-F238E27FC236}">
                <a16:creationId xmlns:a16="http://schemas.microsoft.com/office/drawing/2014/main" id="{C5E43D95-9B41-405F-A20A-C21AA25723E6}"/>
              </a:ext>
            </a:extLst>
          </p:cNvPr>
          <p:cNvSpPr>
            <a:spLocks noGrp="1"/>
          </p:cNvSpPr>
          <p:nvPr>
            <p:ph type="pic" sz="quarter" idx="11" hasCustomPrompt="1"/>
          </p:nvPr>
        </p:nvSpPr>
        <p:spPr>
          <a:xfrm>
            <a:off x="0" y="0"/>
            <a:ext cx="12192000" cy="6858000"/>
          </a:xfrm>
          <a:prstGeom prst="rect">
            <a:avLst/>
          </a:prstGeom>
          <a:no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3" name="Pladsholder til slidenummer 1">
            <a:extLst>
              <a:ext uri="{FF2B5EF4-FFF2-40B4-BE49-F238E27FC236}">
                <a16:creationId xmlns:a16="http://schemas.microsoft.com/office/drawing/2014/main" id="{BA28DE0A-FA83-4D67-A5AF-4DC270D0551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7162173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 To billeder (centreret)">
    <p:bg>
      <p:bgPr>
        <a:solidFill>
          <a:schemeClr val="bg1"/>
        </a:solidFill>
        <a:effectLst/>
      </p:bgPr>
    </p:bg>
    <p:spTree>
      <p:nvGrpSpPr>
        <p:cNvPr id="1" name=""/>
        <p:cNvGrpSpPr/>
        <p:nvPr/>
      </p:nvGrpSpPr>
      <p:grpSpPr>
        <a:xfrm>
          <a:off x="0" y="0"/>
          <a:ext cx="0" cy="0"/>
          <a:chOff x="0" y="0"/>
          <a:chExt cx="0" cy="0"/>
        </a:xfrm>
      </p:grpSpPr>
      <p:sp>
        <p:nvSpPr>
          <p:cNvPr id="6" name="Picture Placeholder 9">
            <a:extLst>
              <a:ext uri="{FF2B5EF4-FFF2-40B4-BE49-F238E27FC236}">
                <a16:creationId xmlns:a16="http://schemas.microsoft.com/office/drawing/2014/main" id="{7AA7FB18-E804-8EE6-0DC1-2474D64EE8C8}"/>
              </a:ext>
            </a:extLst>
          </p:cNvPr>
          <p:cNvSpPr>
            <a:spLocks noGrp="1"/>
          </p:cNvSpPr>
          <p:nvPr>
            <p:ph type="pic" sz="quarter" idx="13" hasCustomPrompt="1"/>
          </p:nvPr>
        </p:nvSpPr>
        <p:spPr>
          <a:xfrm>
            <a:off x="5921706" y="1717964"/>
            <a:ext cx="4744172" cy="3426691"/>
          </a:xfrm>
          <a:solidFill>
            <a:schemeClr val="bg1">
              <a:alpha val="30000"/>
            </a:schemeClr>
          </a:solidFill>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sp>
        <p:nvSpPr>
          <p:cNvPr id="7" name="Picture Placeholder 9">
            <a:extLst>
              <a:ext uri="{FF2B5EF4-FFF2-40B4-BE49-F238E27FC236}">
                <a16:creationId xmlns:a16="http://schemas.microsoft.com/office/drawing/2014/main" id="{6DE07A4F-EAF1-6414-6ADB-5B87DDFFE546}"/>
              </a:ext>
            </a:extLst>
          </p:cNvPr>
          <p:cNvSpPr>
            <a:spLocks noGrp="1"/>
          </p:cNvSpPr>
          <p:nvPr>
            <p:ph type="pic" sz="quarter" idx="15" hasCustomPrompt="1"/>
          </p:nvPr>
        </p:nvSpPr>
        <p:spPr>
          <a:xfrm>
            <a:off x="1046399" y="1717964"/>
            <a:ext cx="4744172" cy="3426691"/>
          </a:xfrm>
          <a:solidFill>
            <a:schemeClr val="bg1">
              <a:alpha val="30000"/>
            </a:schemeClr>
          </a:solidFill>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9" name="Rektangel 8">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18714475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 Tre billeder (centreret)">
    <p:bg>
      <p:bgPr>
        <a:solidFill>
          <a:schemeClr val="bg1"/>
        </a:solidFill>
        <a:effectLst/>
      </p:bgPr>
    </p:bg>
    <p:spTree>
      <p:nvGrpSpPr>
        <p:cNvPr id="1" name=""/>
        <p:cNvGrpSpPr/>
        <p:nvPr/>
      </p:nvGrpSpPr>
      <p:grpSpPr>
        <a:xfrm>
          <a:off x="0" y="0"/>
          <a:ext cx="0" cy="0"/>
          <a:chOff x="0" y="0"/>
          <a:chExt cx="0" cy="0"/>
        </a:xfrm>
      </p:grpSpPr>
      <p:sp>
        <p:nvSpPr>
          <p:cNvPr id="3" name="Picture Placeholder 9">
            <a:extLst>
              <a:ext uri="{FF2B5EF4-FFF2-40B4-BE49-F238E27FC236}">
                <a16:creationId xmlns:a16="http://schemas.microsoft.com/office/drawing/2014/main" id="{35A8C7D6-6C86-C425-0BE6-54148442493D}"/>
              </a:ext>
            </a:extLst>
          </p:cNvPr>
          <p:cNvSpPr>
            <a:spLocks noGrp="1"/>
          </p:cNvSpPr>
          <p:nvPr>
            <p:ph type="pic" sz="quarter" idx="15" hasCustomPrompt="1"/>
          </p:nvPr>
        </p:nvSpPr>
        <p:spPr>
          <a:xfrm>
            <a:off x="993240" y="977900"/>
            <a:ext cx="3352265" cy="2392024"/>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endParaRPr lang="da-DK" dirty="0"/>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a-DK" dirty="0"/>
              <a:t>Her kan et billede indsættes. </a:t>
            </a:r>
            <a:br>
              <a:rPr lang="da-DK" dirty="0"/>
            </a:br>
            <a:r>
              <a:rPr lang="da-DK" dirty="0"/>
              <a:t>Klik på ikonet for at indsætte</a:t>
            </a:r>
          </a:p>
        </p:txBody>
      </p:sp>
      <p:sp>
        <p:nvSpPr>
          <p:cNvPr id="4" name="Picture Placeholder 9">
            <a:extLst>
              <a:ext uri="{FF2B5EF4-FFF2-40B4-BE49-F238E27FC236}">
                <a16:creationId xmlns:a16="http://schemas.microsoft.com/office/drawing/2014/main" id="{5117A3E4-33CB-9BC4-8E3B-3700700FAF13}"/>
              </a:ext>
            </a:extLst>
          </p:cNvPr>
          <p:cNvSpPr>
            <a:spLocks noGrp="1"/>
          </p:cNvSpPr>
          <p:nvPr>
            <p:ph type="pic" sz="quarter" idx="16" hasCustomPrompt="1"/>
          </p:nvPr>
        </p:nvSpPr>
        <p:spPr>
          <a:xfrm>
            <a:off x="993240" y="3488076"/>
            <a:ext cx="3352265" cy="2392024"/>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sp>
        <p:nvSpPr>
          <p:cNvPr id="5" name="Picture Placeholder 9">
            <a:extLst>
              <a:ext uri="{FF2B5EF4-FFF2-40B4-BE49-F238E27FC236}">
                <a16:creationId xmlns:a16="http://schemas.microsoft.com/office/drawing/2014/main" id="{FAE63FE9-6F24-10FD-9E25-0A3D56D2BFCE}"/>
              </a:ext>
            </a:extLst>
          </p:cNvPr>
          <p:cNvSpPr>
            <a:spLocks noGrp="1"/>
          </p:cNvSpPr>
          <p:nvPr>
            <p:ph type="pic" sz="quarter" idx="13" hasCustomPrompt="1"/>
          </p:nvPr>
        </p:nvSpPr>
        <p:spPr>
          <a:xfrm>
            <a:off x="4466690" y="977900"/>
            <a:ext cx="6199188" cy="4902200"/>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grpSp>
        <p:nvGrpSpPr>
          <p:cNvPr id="6" name="Gruppe 5">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8" name="Rektangel 7">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21734312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 Graf + under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108013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10801351"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1" name="Pladsholder til tekst 10">
            <a:extLst>
              <a:ext uri="{FF2B5EF4-FFF2-40B4-BE49-F238E27FC236}">
                <a16:creationId xmlns:a16="http://schemas.microsoft.com/office/drawing/2014/main" id="{973D2619-CD13-42BC-BA14-32C92F88EBA8}"/>
              </a:ext>
            </a:extLst>
          </p:cNvPr>
          <p:cNvSpPr>
            <a:spLocks noGrp="1"/>
          </p:cNvSpPr>
          <p:nvPr>
            <p:ph type="body" sz="quarter" idx="24" hasCustomPrompt="1"/>
          </p:nvPr>
        </p:nvSpPr>
        <p:spPr>
          <a:xfrm>
            <a:off x="695325" y="1808163"/>
            <a:ext cx="10801350"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E6A1D81A-72BF-CE29-6099-38C846D73DF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266943559"/>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 2/3 graf (venstrestillet) +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70929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7092951"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6" name="Pladsholder til tekst 2">
            <a:extLst>
              <a:ext uri="{FF2B5EF4-FFF2-40B4-BE49-F238E27FC236}">
                <a16:creationId xmlns:a16="http://schemas.microsoft.com/office/drawing/2014/main" id="{05491706-24D4-42EE-B1A5-3F882FE88B5F}"/>
              </a:ext>
            </a:extLst>
          </p:cNvPr>
          <p:cNvSpPr>
            <a:spLocks noGrp="1"/>
          </p:cNvSpPr>
          <p:nvPr>
            <p:ph idx="1" hasCustomPrompt="1"/>
          </p:nvPr>
        </p:nvSpPr>
        <p:spPr>
          <a:xfrm>
            <a:off x="8112125" y="2168525"/>
            <a:ext cx="3384549" cy="3960813"/>
          </a:xfrm>
          <a:prstGeom prst="rect">
            <a:avLst/>
          </a:prstGeom>
        </p:spPr>
        <p:txBody>
          <a:bodyPr vert="horz" lIns="91440" tIns="45720" rIns="91440" bIns="45720" rtlCol="0">
            <a:normAutofit/>
          </a:bodyPr>
          <a:lstStyle>
            <a:lvl1pPr marL="285750" indent="-285750">
              <a:buFont typeface="Arial" panose="020B0604020202020204" pitchFamily="34" charset="0"/>
              <a:buChar char="•"/>
              <a:defRPr sz="1600"/>
            </a:lvl1pPr>
          </a:lstStyle>
          <a:p>
            <a:pPr lvl="0"/>
            <a:r>
              <a:rPr lang="da-DK" dirty="0"/>
              <a:t>Her kan der stå en forklarende tekst</a:t>
            </a:r>
          </a:p>
        </p:txBody>
      </p:sp>
      <p:sp>
        <p:nvSpPr>
          <p:cNvPr id="7" name="Pladsholder til tekst 10">
            <a:extLst>
              <a:ext uri="{FF2B5EF4-FFF2-40B4-BE49-F238E27FC236}">
                <a16:creationId xmlns:a16="http://schemas.microsoft.com/office/drawing/2014/main" id="{56A1E4AF-041C-418D-86C3-769322523A07}"/>
              </a:ext>
            </a:extLst>
          </p:cNvPr>
          <p:cNvSpPr>
            <a:spLocks noGrp="1"/>
          </p:cNvSpPr>
          <p:nvPr>
            <p:ph type="body" sz="quarter" idx="24" hasCustomPrompt="1"/>
          </p:nvPr>
        </p:nvSpPr>
        <p:spPr>
          <a:xfrm>
            <a:off x="695325" y="1808163"/>
            <a:ext cx="7092950"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12DA01D7-9F6A-0F22-85E3-94C31A1E5FC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954650356"/>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 To grafer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9" name="Text Placeholder 2">
            <a:extLst>
              <a:ext uri="{FF2B5EF4-FFF2-40B4-BE49-F238E27FC236}">
                <a16:creationId xmlns:a16="http://schemas.microsoft.com/office/drawing/2014/main" id="{36E724CD-A780-4326-A692-90E046328CA7}"/>
              </a:ext>
            </a:extLst>
          </p:cNvPr>
          <p:cNvSpPr>
            <a:spLocks noGrp="1"/>
          </p:cNvSpPr>
          <p:nvPr>
            <p:ph idx="23" hasCustomPrompt="1"/>
          </p:nvPr>
        </p:nvSpPr>
        <p:spPr>
          <a:xfrm>
            <a:off x="695324" y="2168525"/>
            <a:ext cx="5221289"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1" name="Pladsholder til tekst 10">
            <a:extLst>
              <a:ext uri="{FF2B5EF4-FFF2-40B4-BE49-F238E27FC236}">
                <a16:creationId xmlns:a16="http://schemas.microsoft.com/office/drawing/2014/main" id="{93467E65-02F0-4147-970F-ABDBA70275DA}"/>
              </a:ext>
            </a:extLst>
          </p:cNvPr>
          <p:cNvSpPr>
            <a:spLocks noGrp="1"/>
          </p:cNvSpPr>
          <p:nvPr>
            <p:ph type="body" sz="quarter" idx="22" hasCustomPrompt="1"/>
          </p:nvPr>
        </p:nvSpPr>
        <p:spPr>
          <a:xfrm>
            <a:off x="695324" y="6193760"/>
            <a:ext cx="5221289"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2" name="Text Placeholder 2">
            <a:extLst>
              <a:ext uri="{FF2B5EF4-FFF2-40B4-BE49-F238E27FC236}">
                <a16:creationId xmlns:a16="http://schemas.microsoft.com/office/drawing/2014/main" id="{C2A94F52-3F92-4105-A0F8-D0AA1F658587}"/>
              </a:ext>
            </a:extLst>
          </p:cNvPr>
          <p:cNvSpPr>
            <a:spLocks noGrp="1"/>
          </p:cNvSpPr>
          <p:nvPr>
            <p:ph idx="24" hasCustomPrompt="1"/>
          </p:nvPr>
        </p:nvSpPr>
        <p:spPr>
          <a:xfrm>
            <a:off x="6280152" y="2168524"/>
            <a:ext cx="5221289"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4" name="Pladsholder til tekst 10">
            <a:extLst>
              <a:ext uri="{FF2B5EF4-FFF2-40B4-BE49-F238E27FC236}">
                <a16:creationId xmlns:a16="http://schemas.microsoft.com/office/drawing/2014/main" id="{3C1A3E1F-92C2-4CFF-A8C5-3B69DA42CBB0}"/>
              </a:ext>
            </a:extLst>
          </p:cNvPr>
          <p:cNvSpPr>
            <a:spLocks noGrp="1"/>
          </p:cNvSpPr>
          <p:nvPr>
            <p:ph type="body" sz="quarter" idx="26" hasCustomPrompt="1"/>
          </p:nvPr>
        </p:nvSpPr>
        <p:spPr>
          <a:xfrm>
            <a:off x="6280152" y="6193759"/>
            <a:ext cx="5221289"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5" name="Pladsholder til tekst 10">
            <a:extLst>
              <a:ext uri="{FF2B5EF4-FFF2-40B4-BE49-F238E27FC236}">
                <a16:creationId xmlns:a16="http://schemas.microsoft.com/office/drawing/2014/main" id="{3276A07A-0030-491F-AB32-5FEBB002B233}"/>
              </a:ext>
            </a:extLst>
          </p:cNvPr>
          <p:cNvSpPr>
            <a:spLocks noGrp="1"/>
          </p:cNvSpPr>
          <p:nvPr>
            <p:ph type="body" sz="quarter" idx="27" hasCustomPrompt="1"/>
          </p:nvPr>
        </p:nvSpPr>
        <p:spPr>
          <a:xfrm>
            <a:off x="695325" y="1808163"/>
            <a:ext cx="5221288"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titel på grafen</a:t>
            </a:r>
          </a:p>
        </p:txBody>
      </p:sp>
      <p:sp>
        <p:nvSpPr>
          <p:cNvPr id="16" name="Pladsholder til tekst 10">
            <a:extLst>
              <a:ext uri="{FF2B5EF4-FFF2-40B4-BE49-F238E27FC236}">
                <a16:creationId xmlns:a16="http://schemas.microsoft.com/office/drawing/2014/main" id="{8AC1C35D-858B-4B87-93D4-5E50906C8EDB}"/>
              </a:ext>
            </a:extLst>
          </p:cNvPr>
          <p:cNvSpPr>
            <a:spLocks noGrp="1"/>
          </p:cNvSpPr>
          <p:nvPr>
            <p:ph type="body" sz="quarter" idx="28" hasCustomPrompt="1"/>
          </p:nvPr>
        </p:nvSpPr>
        <p:spPr>
          <a:xfrm>
            <a:off x="6275387" y="1808163"/>
            <a:ext cx="5221288"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titel på grafen</a:t>
            </a:r>
          </a:p>
        </p:txBody>
      </p:sp>
      <p:sp>
        <p:nvSpPr>
          <p:cNvPr id="3" name="Pladsholder til slidenummer 1">
            <a:extLst>
              <a:ext uri="{FF2B5EF4-FFF2-40B4-BE49-F238E27FC236}">
                <a16:creationId xmlns:a16="http://schemas.microsoft.com/office/drawing/2014/main" id="{5712218D-5A2C-453C-D31D-321925A3A10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555910733"/>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 Tre grafer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3384551"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6" name="Text Placeholder 2">
            <a:extLst>
              <a:ext uri="{FF2B5EF4-FFF2-40B4-BE49-F238E27FC236}">
                <a16:creationId xmlns:a16="http://schemas.microsoft.com/office/drawing/2014/main" id="{C96893B6-AA5D-4A42-AD12-D5206D14B8FA}"/>
              </a:ext>
            </a:extLst>
          </p:cNvPr>
          <p:cNvSpPr>
            <a:spLocks noGrp="1"/>
          </p:cNvSpPr>
          <p:nvPr>
            <p:ph idx="24" hasCustomPrompt="1"/>
          </p:nvPr>
        </p:nvSpPr>
        <p:spPr>
          <a:xfrm>
            <a:off x="44037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8" name="Pladsholder til tekst 10">
            <a:extLst>
              <a:ext uri="{FF2B5EF4-FFF2-40B4-BE49-F238E27FC236}">
                <a16:creationId xmlns:a16="http://schemas.microsoft.com/office/drawing/2014/main" id="{8B9BCF0C-C5E6-4F02-B72A-7D27F0FDF20F}"/>
              </a:ext>
            </a:extLst>
          </p:cNvPr>
          <p:cNvSpPr>
            <a:spLocks noGrp="1"/>
          </p:cNvSpPr>
          <p:nvPr>
            <p:ph type="body" sz="quarter" idx="26" hasCustomPrompt="1"/>
          </p:nvPr>
        </p:nvSpPr>
        <p:spPr>
          <a:xfrm>
            <a:off x="4403724" y="6193760"/>
            <a:ext cx="3384551"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9" name="Text Placeholder 2">
            <a:extLst>
              <a:ext uri="{FF2B5EF4-FFF2-40B4-BE49-F238E27FC236}">
                <a16:creationId xmlns:a16="http://schemas.microsoft.com/office/drawing/2014/main" id="{6DC6E585-72C1-464E-AE24-5D5F78C8EFAE}"/>
              </a:ext>
            </a:extLst>
          </p:cNvPr>
          <p:cNvSpPr>
            <a:spLocks noGrp="1"/>
          </p:cNvSpPr>
          <p:nvPr>
            <p:ph idx="27" hasCustomPrompt="1"/>
          </p:nvPr>
        </p:nvSpPr>
        <p:spPr>
          <a:xfrm>
            <a:off x="81121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1" name="Pladsholder til tekst 10">
            <a:extLst>
              <a:ext uri="{FF2B5EF4-FFF2-40B4-BE49-F238E27FC236}">
                <a16:creationId xmlns:a16="http://schemas.microsoft.com/office/drawing/2014/main" id="{974466EF-09D5-4F7A-BBF1-32D4F3FD9CBE}"/>
              </a:ext>
            </a:extLst>
          </p:cNvPr>
          <p:cNvSpPr>
            <a:spLocks noGrp="1"/>
          </p:cNvSpPr>
          <p:nvPr>
            <p:ph type="body" sz="quarter" idx="29" hasCustomPrompt="1"/>
          </p:nvPr>
        </p:nvSpPr>
        <p:spPr>
          <a:xfrm>
            <a:off x="8112124" y="6193760"/>
            <a:ext cx="3384551"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2" name="Pladsholder til tekst 10">
            <a:extLst>
              <a:ext uri="{FF2B5EF4-FFF2-40B4-BE49-F238E27FC236}">
                <a16:creationId xmlns:a16="http://schemas.microsoft.com/office/drawing/2014/main" id="{CFCF3737-7161-4498-A673-F502E3B67D26}"/>
              </a:ext>
            </a:extLst>
          </p:cNvPr>
          <p:cNvSpPr>
            <a:spLocks noGrp="1"/>
          </p:cNvSpPr>
          <p:nvPr>
            <p:ph type="body" sz="quarter" idx="30" hasCustomPrompt="1"/>
          </p:nvPr>
        </p:nvSpPr>
        <p:spPr>
          <a:xfrm>
            <a:off x="695325" y="1808163"/>
            <a:ext cx="3384550"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titel på grafen</a:t>
            </a:r>
          </a:p>
        </p:txBody>
      </p:sp>
      <p:sp>
        <p:nvSpPr>
          <p:cNvPr id="13" name="Pladsholder til tekst 10">
            <a:extLst>
              <a:ext uri="{FF2B5EF4-FFF2-40B4-BE49-F238E27FC236}">
                <a16:creationId xmlns:a16="http://schemas.microsoft.com/office/drawing/2014/main" id="{FBD0F7B5-6518-402A-91C0-4C03A9314260}"/>
              </a:ext>
            </a:extLst>
          </p:cNvPr>
          <p:cNvSpPr>
            <a:spLocks noGrp="1"/>
          </p:cNvSpPr>
          <p:nvPr>
            <p:ph type="body" sz="quarter" idx="28" hasCustomPrompt="1"/>
          </p:nvPr>
        </p:nvSpPr>
        <p:spPr>
          <a:xfrm>
            <a:off x="4403725" y="1808163"/>
            <a:ext cx="3384550"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titel på grafen</a:t>
            </a:r>
          </a:p>
        </p:txBody>
      </p:sp>
      <p:sp>
        <p:nvSpPr>
          <p:cNvPr id="14" name="Pladsholder til tekst 10">
            <a:extLst>
              <a:ext uri="{FF2B5EF4-FFF2-40B4-BE49-F238E27FC236}">
                <a16:creationId xmlns:a16="http://schemas.microsoft.com/office/drawing/2014/main" id="{FFD41A62-0E7D-46AF-AE8D-121CB751D508}"/>
              </a:ext>
            </a:extLst>
          </p:cNvPr>
          <p:cNvSpPr>
            <a:spLocks noGrp="1"/>
          </p:cNvSpPr>
          <p:nvPr>
            <p:ph type="body" sz="quarter" idx="31" hasCustomPrompt="1"/>
          </p:nvPr>
        </p:nvSpPr>
        <p:spPr>
          <a:xfrm>
            <a:off x="8112124" y="1808162"/>
            <a:ext cx="3384550"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C438D0DF-2AA5-E0A7-9353-CE1B69D714D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16004710"/>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 Forside: 3 linjer (hvid)">
    <p:bg>
      <p:bgPr>
        <a:solidFill>
          <a:schemeClr val="bg1"/>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4" name="Pladsholder til tekst 4">
            <a:extLst>
              <a:ext uri="{FF2B5EF4-FFF2-40B4-BE49-F238E27FC236}">
                <a16:creationId xmlns:a16="http://schemas.microsoft.com/office/drawing/2014/main" id="{4102690F-CF9E-4C88-9792-F635E3955B6E}"/>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tx1"/>
                </a:solidFill>
                <a:latin typeface="Poppins Light" pitchFamily="2" charset="77"/>
                <a:cs typeface="Poppins Light" pitchFamily="2" charset="77"/>
              </a:rPr>
              <a:t>Indenrigs- og Sundhedsministeriet</a:t>
            </a:r>
          </a:p>
          <a:p>
            <a:endParaRPr lang="da-DK" b="0" i="0" dirty="0">
              <a:solidFill>
                <a:schemeClr val="tx1"/>
              </a:solidFill>
              <a:latin typeface="Poppins Light" pitchFamily="2" charset="77"/>
              <a:cs typeface="Poppins Light" pitchFamily="2" charset="77"/>
            </a:endParaRPr>
          </a:p>
        </p:txBody>
      </p:sp>
      <p:pic>
        <p:nvPicPr>
          <p:cNvPr id="6" name="Grafik 5">
            <a:extLst>
              <a:ext uri="{FF2B5EF4-FFF2-40B4-BE49-F238E27FC236}">
                <a16:creationId xmlns:a16="http://schemas.microsoft.com/office/drawing/2014/main" id="{4EAA6BFD-7AD6-549C-D07B-7B6AA7E72D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7" name="Date_GeneralDate">
            <a:extLst>
              <a:ext uri="{FF2B5EF4-FFF2-40B4-BE49-F238E27FC236}">
                <a16:creationId xmlns:a16="http://schemas.microsoft.com/office/drawing/2014/main" id="{97C4C8BB-7F16-49C2-BA2A-C7BB815F3B4C}"/>
              </a:ext>
            </a:extLst>
          </p:cNvPr>
          <p:cNvSpPr>
            <a:spLocks noGrp="1"/>
          </p:cNvSpPr>
          <p:nvPr>
            <p:ph type="dt" sz="half" idx="10"/>
          </p:nvPr>
        </p:nvSpPr>
        <p:spPr>
          <a:xfrm>
            <a:off x="636323" y="5681133"/>
            <a:ext cx="3369548" cy="180000"/>
          </a:xfrm>
          <a:prstGeom prst="rect">
            <a:avLst/>
          </a:prstGeom>
        </p:spPr>
        <p:txBody>
          <a:bodyPr/>
          <a:lstStyle>
            <a:lvl1pPr>
              <a:defRPr lang="en-GB" sz="1200" b="1" i="0" dirty="0">
                <a:solidFill>
                  <a:schemeClr val="tx1"/>
                </a:solidFill>
                <a:latin typeface="Poppins" pitchFamily="2" charset="77"/>
                <a:cs typeface="Poppins" pitchFamily="2" charset="77"/>
              </a:defRPr>
            </a:lvl1pPr>
          </a:lstStyle>
          <a:p>
            <a:fld id="{74038226-5974-4A21-9E7E-FF84A872F3F6}" type="datetime2">
              <a:rPr lang="da-DK" smtClean="0"/>
              <a:t>8. september 2025</a:t>
            </a:fld>
            <a:endParaRPr lang="da-DK" dirty="0"/>
          </a:p>
        </p:txBody>
      </p:sp>
    </p:spTree>
    <p:extLst>
      <p:ext uri="{BB962C8B-B14F-4D97-AF65-F5344CB8AC3E}">
        <p14:creationId xmlns:p14="http://schemas.microsoft.com/office/powerpoint/2010/main" val="3520834406"/>
      </p:ext>
    </p:extLst>
  </p:cSld>
  <p:clrMapOvr>
    <a:masterClrMapping/>
  </p:clrMapOvr>
  <p:extLst mod="1">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 Graf (højrestillett) + indhold">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a:defRPr sz="1600"/>
            </a:lvl1pPr>
          </a:lstStyle>
          <a:p>
            <a:pPr lvl="0"/>
            <a:r>
              <a:rPr lang="da-DK" dirty="0"/>
              <a:t>Her kan der stå en forklarende tekst</a:t>
            </a:r>
          </a:p>
        </p:txBody>
      </p:sp>
      <p:sp>
        <p:nvSpPr>
          <p:cNvPr id="7" name="Text Placeholder 2">
            <a:extLst>
              <a:ext uri="{FF2B5EF4-FFF2-40B4-BE49-F238E27FC236}">
                <a16:creationId xmlns:a16="http://schemas.microsoft.com/office/drawing/2014/main" id="{1C8A402C-5185-436E-A31E-32ED71ADC7A3}"/>
              </a:ext>
            </a:extLst>
          </p:cNvPr>
          <p:cNvSpPr>
            <a:spLocks noGrp="1"/>
          </p:cNvSpPr>
          <p:nvPr>
            <p:ph idx="27" hasCustomPrompt="1"/>
          </p:nvPr>
        </p:nvSpPr>
        <p:spPr>
          <a:xfrm>
            <a:off x="6275388" y="1814514"/>
            <a:ext cx="5221287" cy="4314825"/>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8" name="Title Placeholder 6">
            <a:extLst>
              <a:ext uri="{FF2B5EF4-FFF2-40B4-BE49-F238E27FC236}">
                <a16:creationId xmlns:a16="http://schemas.microsoft.com/office/drawing/2014/main" id="{9C213168-3248-41BC-A2C5-D23DA84DAB3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9" name="Pladsholder til tekst 10">
            <a:extLst>
              <a:ext uri="{FF2B5EF4-FFF2-40B4-BE49-F238E27FC236}">
                <a16:creationId xmlns:a16="http://schemas.microsoft.com/office/drawing/2014/main" id="{2A55F48E-4EF4-45DC-8A2D-021C075EB831}"/>
              </a:ext>
            </a:extLst>
          </p:cNvPr>
          <p:cNvSpPr>
            <a:spLocks noGrp="1"/>
          </p:cNvSpPr>
          <p:nvPr>
            <p:ph type="body" sz="quarter" idx="26" hasCustomPrompt="1"/>
          </p:nvPr>
        </p:nvSpPr>
        <p:spPr>
          <a:xfrm>
            <a:off x="6280152" y="6193759"/>
            <a:ext cx="5221289"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2" name="Pladsholder til slidenummer 1">
            <a:extLst>
              <a:ext uri="{FF2B5EF4-FFF2-40B4-BE49-F238E27FC236}">
                <a16:creationId xmlns:a16="http://schemas.microsoft.com/office/drawing/2014/main" id="{109785DC-5213-EEA5-F5DC-DF717B85B4F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8602769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 Graf (venstrestillet) + indhold">
    <p:spTree>
      <p:nvGrpSpPr>
        <p:cNvPr id="1" name=""/>
        <p:cNvGrpSpPr/>
        <p:nvPr/>
      </p:nvGrpSpPr>
      <p:grpSpPr>
        <a:xfrm>
          <a:off x="0" y="0"/>
          <a:ext cx="0" cy="0"/>
          <a:chOff x="0" y="0"/>
          <a:chExt cx="0" cy="0"/>
        </a:xfrm>
      </p:grpSpPr>
      <p:sp>
        <p:nvSpPr>
          <p:cNvPr id="5" name="Title Placeholder 6">
            <a:extLst>
              <a:ext uri="{FF2B5EF4-FFF2-40B4-BE49-F238E27FC236}">
                <a16:creationId xmlns:a16="http://schemas.microsoft.com/office/drawing/2014/main" id="{7A48C175-6E36-4612-BEDD-8C80CFF67970}"/>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6" name="Text Placeholder 2">
            <a:extLst>
              <a:ext uri="{FF2B5EF4-FFF2-40B4-BE49-F238E27FC236}">
                <a16:creationId xmlns:a16="http://schemas.microsoft.com/office/drawing/2014/main" id="{9D92F66D-4CDD-4932-A875-C60231CE2FFD}"/>
              </a:ext>
            </a:extLst>
          </p:cNvPr>
          <p:cNvSpPr>
            <a:spLocks noGrp="1"/>
          </p:cNvSpPr>
          <p:nvPr>
            <p:ph idx="27" hasCustomPrompt="1"/>
          </p:nvPr>
        </p:nvSpPr>
        <p:spPr>
          <a:xfrm>
            <a:off x="695324" y="1814514"/>
            <a:ext cx="5221287" cy="4314825"/>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7" name="Pladsholder til tekst 10">
            <a:extLst>
              <a:ext uri="{FF2B5EF4-FFF2-40B4-BE49-F238E27FC236}">
                <a16:creationId xmlns:a16="http://schemas.microsoft.com/office/drawing/2014/main" id="{F640CE00-BCD7-4250-A76B-F3D4A741FD0E}"/>
              </a:ext>
            </a:extLst>
          </p:cNvPr>
          <p:cNvSpPr>
            <a:spLocks noGrp="1"/>
          </p:cNvSpPr>
          <p:nvPr>
            <p:ph type="body" sz="quarter" idx="26" hasCustomPrompt="1"/>
          </p:nvPr>
        </p:nvSpPr>
        <p:spPr>
          <a:xfrm>
            <a:off x="700088" y="6193759"/>
            <a:ext cx="5221289" cy="178368"/>
          </a:xfrm>
          <a:prstGeom prst="rect">
            <a:avLst/>
          </a:prstGeom>
        </p:spPr>
        <p:txBody>
          <a:bodyPr tIns="10800">
            <a:noAutofit/>
          </a:bodyPr>
          <a:lstStyle>
            <a:lvl1pPr marL="0" indent="0">
              <a:spcAft>
                <a:spcPts val="0"/>
              </a:spcAft>
              <a:buNone/>
              <a:defRPr sz="10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8" name="Pladsholder til tekst 6">
            <a:extLst>
              <a:ext uri="{FF2B5EF4-FFF2-40B4-BE49-F238E27FC236}">
                <a16:creationId xmlns:a16="http://schemas.microsoft.com/office/drawing/2014/main" id="{6FCF7B4D-25AA-4803-BA5E-594D1F6CC7A4}"/>
              </a:ext>
            </a:extLst>
          </p:cNvPr>
          <p:cNvSpPr>
            <a:spLocks noGrp="1"/>
          </p:cNvSpPr>
          <p:nvPr>
            <p:ph type="body" sz="quarter" idx="10" hasCustomPrompt="1"/>
          </p:nvPr>
        </p:nvSpPr>
        <p:spPr>
          <a:xfrm>
            <a:off x="6275391" y="1808163"/>
            <a:ext cx="5221288" cy="4314825"/>
          </a:xfrm>
          <a:prstGeom prst="rect">
            <a:avLst/>
          </a:prstGeom>
        </p:spPr>
        <p:txBody>
          <a:bodyPr>
            <a:normAutofit/>
          </a:bodyPr>
          <a:lstStyle>
            <a:lvl1pPr>
              <a:defRPr sz="1600"/>
            </a:lvl1pPr>
          </a:lstStyle>
          <a:p>
            <a:pPr lvl="0"/>
            <a:r>
              <a:rPr lang="da-DK" dirty="0"/>
              <a:t>Her kan der stå en forklarende tekst</a:t>
            </a:r>
          </a:p>
        </p:txBody>
      </p:sp>
      <p:sp>
        <p:nvSpPr>
          <p:cNvPr id="2" name="Pladsholder til slidenummer 1">
            <a:extLst>
              <a:ext uri="{FF2B5EF4-FFF2-40B4-BE49-F238E27FC236}">
                <a16:creationId xmlns:a16="http://schemas.microsoft.com/office/drawing/2014/main" id="{9FCBF87F-A29E-AAF0-DF7E-A2C6EB0B9A4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6821970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01F87481-80B5-4D1E-90B4-A19E5D3DE9B0}"/>
              </a:ext>
            </a:extLst>
          </p:cNvPr>
          <p:cNvSpPr>
            <a:spLocks noGrp="1"/>
          </p:cNvSpPr>
          <p:nvPr>
            <p:ph sz="quarter" idx="41" hasCustomPrompt="1"/>
          </p:nvPr>
        </p:nvSpPr>
        <p:spPr>
          <a:xfrm>
            <a:off x="7293769" y="1808162"/>
            <a:ext cx="3702050" cy="3702050"/>
          </a:xfrm>
        </p:spPr>
        <p:txBody>
          <a:bodyPr/>
          <a:lstStyle>
            <a:lvl1pPr marL="0" indent="0" algn="ctr">
              <a:spcBef>
                <a:spcPts val="0"/>
              </a:spcBef>
              <a:buFontTx/>
              <a:buNone/>
              <a:defRPr sz="1400" b="0" i="0">
                <a:solidFill>
                  <a:schemeClr val="bg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4" name="Pladsholder til slidenummer 1">
            <a:extLst>
              <a:ext uri="{FF2B5EF4-FFF2-40B4-BE49-F238E27FC236}">
                <a16:creationId xmlns:a16="http://schemas.microsoft.com/office/drawing/2014/main" id="{1BB8E197-51DF-9134-598A-12D279A155B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454520665"/>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 Indhold + ikon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62FD78EA-50F3-4953-8AD4-31A249687A51}"/>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bg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 name="Pladsholder til slidenummer 1">
            <a:extLst>
              <a:ext uri="{FF2B5EF4-FFF2-40B4-BE49-F238E27FC236}">
                <a16:creationId xmlns:a16="http://schemas.microsoft.com/office/drawing/2014/main" id="{28D00B5A-C46F-FC5F-225E-70C42A016574}"/>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122018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4" name="Pladsholder til slidenummer 1">
            <a:extLst>
              <a:ext uri="{FF2B5EF4-FFF2-40B4-BE49-F238E27FC236}">
                <a16:creationId xmlns:a16="http://schemas.microsoft.com/office/drawing/2014/main" id="{F4D7E512-985C-5D5D-58BC-823E8AA11F9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3" name="Pladsholder til indhold 2">
            <a:extLst>
              <a:ext uri="{FF2B5EF4-FFF2-40B4-BE49-F238E27FC236}">
                <a16:creationId xmlns:a16="http://schemas.microsoft.com/office/drawing/2014/main" id="{C5BD35D2-5810-4727-96FD-BF3C428129B6}"/>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tx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Tree>
    <p:extLst>
      <p:ext uri="{BB962C8B-B14F-4D97-AF65-F5344CB8AC3E}">
        <p14:creationId xmlns:p14="http://schemas.microsoft.com/office/powerpoint/2010/main" val="4179836095"/>
      </p:ext>
    </p:extLst>
  </p:cSld>
  <p:clrMapOvr>
    <a:masterClrMapping/>
  </p:clrMapOvr>
  <p:extLst mod="1">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 Indhold + ikon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62FD78EA-50F3-4953-8AD4-31A249687A51}"/>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tx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 name="Pladsholder til slidenummer 1">
            <a:extLst>
              <a:ext uri="{FF2B5EF4-FFF2-40B4-BE49-F238E27FC236}">
                <a16:creationId xmlns:a16="http://schemas.microsoft.com/office/drawing/2014/main" id="{E2E7E6A3-8982-79A4-7950-466145236BD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5589690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4" name="Pladsholder til slidenummer 1">
            <a:extLst>
              <a:ext uri="{FF2B5EF4-FFF2-40B4-BE49-F238E27FC236}">
                <a16:creationId xmlns:a16="http://schemas.microsoft.com/office/drawing/2014/main" id="{DD65BD32-BC51-48FD-62A0-47E16A99DB0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2" name="Pladsholder til indhold 2">
            <a:extLst>
              <a:ext uri="{FF2B5EF4-FFF2-40B4-BE49-F238E27FC236}">
                <a16:creationId xmlns:a16="http://schemas.microsoft.com/office/drawing/2014/main" id="{5FFC4231-218A-4200-92C5-CB67F7EAEA96}"/>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tx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Tree>
    <p:extLst>
      <p:ext uri="{BB962C8B-B14F-4D97-AF65-F5344CB8AC3E}">
        <p14:creationId xmlns:p14="http://schemas.microsoft.com/office/powerpoint/2010/main" val="144507924"/>
      </p:ext>
    </p:extLst>
  </p:cSld>
  <p:clrMapOvr>
    <a:masterClrMapping/>
  </p:clrMapOvr>
  <p:extLst mod="1">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F. Indhold + ikon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62FD78EA-50F3-4953-8AD4-31A249687A51}"/>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tx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EAF7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 name="Pladsholder til slidenummer 1">
            <a:extLst>
              <a:ext uri="{FF2B5EF4-FFF2-40B4-BE49-F238E27FC236}">
                <a16:creationId xmlns:a16="http://schemas.microsoft.com/office/drawing/2014/main" id="{C34551F1-0D25-2DB1-A387-8CF9AB5BDED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0769294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 Inhold + nøgletal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1" name="Pladsholder til tekst 10">
            <a:extLst>
              <a:ext uri="{FF2B5EF4-FFF2-40B4-BE49-F238E27FC236}">
                <a16:creationId xmlns:a16="http://schemas.microsoft.com/office/drawing/2014/main" id="{F287B60D-76D0-47EB-8DB9-E9A8568044A6}"/>
              </a:ext>
            </a:extLst>
          </p:cNvPr>
          <p:cNvSpPr>
            <a:spLocks noGrp="1"/>
          </p:cNvSpPr>
          <p:nvPr>
            <p:ph type="body" sz="quarter" idx="33" hasCustomPrompt="1"/>
          </p:nvPr>
        </p:nvSpPr>
        <p:spPr>
          <a:xfrm>
            <a:off x="7788276" y="2693010"/>
            <a:ext cx="3703997" cy="1075861"/>
          </a:xfrm>
        </p:spPr>
        <p:txBody>
          <a:bodyPr tIns="10800">
            <a:noAutofit/>
          </a:bodyPr>
          <a:lstStyle>
            <a:lvl1pPr marL="0" indent="0" algn="l">
              <a:lnSpc>
                <a:spcPct val="100000"/>
              </a:lnSpc>
              <a:spcAft>
                <a:spcPts val="0"/>
              </a:spcAft>
              <a:buNone/>
              <a:defRPr sz="8000" b="1" i="0">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DD59546A-506F-47AD-9D3B-C383C017287C}"/>
              </a:ext>
            </a:extLst>
          </p:cNvPr>
          <p:cNvSpPr>
            <a:spLocks noGrp="1"/>
          </p:cNvSpPr>
          <p:nvPr>
            <p:ph type="body" sz="quarter" idx="37" hasCustomPrompt="1"/>
          </p:nvPr>
        </p:nvSpPr>
        <p:spPr>
          <a:xfrm>
            <a:off x="7788276"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F4AB1A48-70A2-4A5D-8E40-5A181E0C4DFD}"/>
              </a:ext>
            </a:extLst>
          </p:cNvPr>
          <p:cNvSpPr>
            <a:spLocks noGrp="1"/>
          </p:cNvSpPr>
          <p:nvPr>
            <p:ph type="body" sz="quarter" idx="38" hasCustomPrompt="1"/>
          </p:nvPr>
        </p:nvSpPr>
        <p:spPr>
          <a:xfrm>
            <a:off x="7788275"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30252D26-01EE-4790-A011-B15F06A5FE77}"/>
              </a:ext>
            </a:extLst>
          </p:cNvPr>
          <p:cNvSpPr>
            <a:spLocks noGrp="1"/>
          </p:cNvSpPr>
          <p:nvPr>
            <p:ph type="body" sz="quarter" idx="39" hasCustomPrompt="1"/>
          </p:nvPr>
        </p:nvSpPr>
        <p:spPr>
          <a:xfrm>
            <a:off x="7788275"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4" name="Pladsholder til slidenummer 1">
            <a:extLst>
              <a:ext uri="{FF2B5EF4-FFF2-40B4-BE49-F238E27FC236}">
                <a16:creationId xmlns:a16="http://schemas.microsoft.com/office/drawing/2014/main" id="{E07172EC-3794-7ECD-D622-6B8379DC327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689939433"/>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 Inhold + nøgletal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10">
            <a:extLst>
              <a:ext uri="{FF2B5EF4-FFF2-40B4-BE49-F238E27FC236}">
                <a16:creationId xmlns:a16="http://schemas.microsoft.com/office/drawing/2014/main" id="{E1421FC2-E586-4BBE-9C1A-4D729720E287}"/>
              </a:ext>
            </a:extLst>
          </p:cNvPr>
          <p:cNvSpPr>
            <a:spLocks noGrp="1"/>
          </p:cNvSpPr>
          <p:nvPr>
            <p:ph type="body" sz="quarter" idx="33" hasCustomPrompt="1"/>
          </p:nvPr>
        </p:nvSpPr>
        <p:spPr>
          <a:xfrm>
            <a:off x="699184" y="2693010"/>
            <a:ext cx="3703997" cy="1075861"/>
          </a:xfrm>
        </p:spPr>
        <p:txBody>
          <a:bodyPr tIns="10800">
            <a:noAutofit/>
          </a:bodyPr>
          <a:lstStyle>
            <a:lvl1pPr marL="0" indent="0" algn="l">
              <a:lnSpc>
                <a:spcPct val="100000"/>
              </a:lnSpc>
              <a:spcAft>
                <a:spcPts val="0"/>
              </a:spcAft>
              <a:buNone/>
              <a:defRPr sz="8000" b="1" i="0">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40661F9B-33E2-4A41-8A3F-FBCB02D63411}"/>
              </a:ext>
            </a:extLst>
          </p:cNvPr>
          <p:cNvSpPr>
            <a:spLocks noGrp="1"/>
          </p:cNvSpPr>
          <p:nvPr>
            <p:ph type="body" sz="quarter" idx="37" hasCustomPrompt="1"/>
          </p:nvPr>
        </p:nvSpPr>
        <p:spPr>
          <a:xfrm>
            <a:off x="699184"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518FC0C1-34D3-471B-9DA9-9AEF2E34B45A}"/>
              </a:ext>
            </a:extLst>
          </p:cNvPr>
          <p:cNvSpPr>
            <a:spLocks noGrp="1"/>
          </p:cNvSpPr>
          <p:nvPr>
            <p:ph type="body" sz="quarter" idx="38" hasCustomPrompt="1"/>
          </p:nvPr>
        </p:nvSpPr>
        <p:spPr>
          <a:xfrm>
            <a:off x="699183"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04EE7517-B6B5-4BB9-9C70-000499790EA3}"/>
              </a:ext>
            </a:extLst>
          </p:cNvPr>
          <p:cNvSpPr>
            <a:spLocks noGrp="1"/>
          </p:cNvSpPr>
          <p:nvPr>
            <p:ph type="body" sz="quarter" idx="39" hasCustomPrompt="1"/>
          </p:nvPr>
        </p:nvSpPr>
        <p:spPr>
          <a:xfrm>
            <a:off x="699183"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2" name="Pladsholder til slidenummer 1">
            <a:extLst>
              <a:ext uri="{FF2B5EF4-FFF2-40B4-BE49-F238E27FC236}">
                <a16:creationId xmlns:a16="http://schemas.microsoft.com/office/drawing/2014/main" id="{51789008-F023-B565-A3FD-A215EEFFF66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037876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 Forside 3 linjer (indsæt bg-billede)D. Forside: 3 linjer (indsæt bg-billede)">
    <p:bg>
      <p:bgPr>
        <a:solidFill>
          <a:schemeClr val="tx1"/>
        </a:solidFill>
        <a:effectLst/>
      </p:bgPr>
    </p:bg>
    <p:spTree>
      <p:nvGrpSpPr>
        <p:cNvPr id="1" name=""/>
        <p:cNvGrpSpPr/>
        <p:nvPr/>
      </p:nvGrpSpPr>
      <p:grpSpPr>
        <a:xfrm>
          <a:off x="0" y="0"/>
          <a:ext cx="0" cy="0"/>
          <a:chOff x="0" y="0"/>
          <a:chExt cx="0" cy="0"/>
        </a:xfrm>
      </p:grpSpPr>
      <p:sp>
        <p:nvSpPr>
          <p:cNvPr id="6" name="Pladsholder til billede 2">
            <a:extLst>
              <a:ext uri="{FF2B5EF4-FFF2-40B4-BE49-F238E27FC236}">
                <a16:creationId xmlns:a16="http://schemas.microsoft.com/office/drawing/2014/main" id="{6A8795A4-5DF8-4D9E-A02F-1B691565C43A}"/>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chemeClr val="bg1"/>
                </a:solidFill>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4" name="Pladsholder til tekst 4">
            <a:extLst>
              <a:ext uri="{FF2B5EF4-FFF2-40B4-BE49-F238E27FC236}">
                <a16:creationId xmlns:a16="http://schemas.microsoft.com/office/drawing/2014/main" id="{4102690F-CF9E-4C88-9792-F635E3955B6E}"/>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bg1"/>
                </a:solidFill>
                <a:latin typeface="Poppins Light" pitchFamily="2" charset="77"/>
                <a:cs typeface="Poppins Light" pitchFamily="2" charset="77"/>
              </a:rPr>
              <a:t>Indenrigs- og Sundhedsministeriet</a:t>
            </a:r>
          </a:p>
          <a:p>
            <a:endParaRPr lang="da-DK" b="0" i="0" dirty="0">
              <a:solidFill>
                <a:schemeClr val="bg1"/>
              </a:solidFill>
              <a:latin typeface="Poppins Light" pitchFamily="2" charset="77"/>
              <a:cs typeface="Poppins Light" pitchFamily="2" charset="77"/>
            </a:endParaRPr>
          </a:p>
        </p:txBody>
      </p:sp>
      <p:pic>
        <p:nvPicPr>
          <p:cNvPr id="2" name="Grafik 1">
            <a:extLst>
              <a:ext uri="{FF2B5EF4-FFF2-40B4-BE49-F238E27FC236}">
                <a16:creationId xmlns:a16="http://schemas.microsoft.com/office/drawing/2014/main" id="{565E04F9-F367-46D0-E2A1-F8D7C02C032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
        <p:nvSpPr>
          <p:cNvPr id="7" name="Date_GeneralDate">
            <a:extLst>
              <a:ext uri="{FF2B5EF4-FFF2-40B4-BE49-F238E27FC236}">
                <a16:creationId xmlns:a16="http://schemas.microsoft.com/office/drawing/2014/main" id="{CFAF428F-145C-4818-BC6B-DD33FAFB5D0B}"/>
              </a:ext>
            </a:extLst>
          </p:cNvPr>
          <p:cNvSpPr>
            <a:spLocks noGrp="1"/>
          </p:cNvSpPr>
          <p:nvPr>
            <p:ph type="dt" sz="half" idx="10"/>
          </p:nvPr>
        </p:nvSpPr>
        <p:spPr>
          <a:xfrm>
            <a:off x="636323" y="5681133"/>
            <a:ext cx="3369548" cy="180000"/>
          </a:xfrm>
          <a:prstGeom prst="rect">
            <a:avLst/>
          </a:prstGeom>
        </p:spPr>
        <p:txBody>
          <a:bodyPr/>
          <a:lstStyle>
            <a:lvl1pPr>
              <a:defRPr lang="en-GB" sz="1200" b="1" i="0" dirty="0">
                <a:solidFill>
                  <a:schemeClr val="bg1"/>
                </a:solidFill>
                <a:latin typeface="Poppins" pitchFamily="2" charset="77"/>
                <a:cs typeface="Poppins" pitchFamily="2" charset="77"/>
              </a:defRPr>
            </a:lvl1pPr>
          </a:lstStyle>
          <a:p>
            <a:fld id="{74038226-5974-4A21-9E7E-FF84A872F3F6}" type="datetime2">
              <a:rPr lang="da-DK" smtClean="0"/>
              <a:pPr/>
              <a:t>8. september 2025</a:t>
            </a:fld>
            <a:endParaRPr lang="da-DK"/>
          </a:p>
        </p:txBody>
      </p:sp>
    </p:spTree>
    <p:extLst>
      <p:ext uri="{BB962C8B-B14F-4D97-AF65-F5344CB8AC3E}">
        <p14:creationId xmlns:p14="http://schemas.microsoft.com/office/powerpoint/2010/main" val="1739257653"/>
      </p:ext>
    </p:extLst>
  </p:cSld>
  <p:clrMapOvr>
    <a:masterClrMapping/>
  </p:clrMapOvr>
  <p:extLst mod="1">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 Inhold + nøgletal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1" name="Pladsholder til tekst 10">
            <a:extLst>
              <a:ext uri="{FF2B5EF4-FFF2-40B4-BE49-F238E27FC236}">
                <a16:creationId xmlns:a16="http://schemas.microsoft.com/office/drawing/2014/main" id="{F287B60D-76D0-47EB-8DB9-E9A8568044A6}"/>
              </a:ext>
            </a:extLst>
          </p:cNvPr>
          <p:cNvSpPr>
            <a:spLocks noGrp="1"/>
          </p:cNvSpPr>
          <p:nvPr>
            <p:ph type="body" sz="quarter" idx="33" hasCustomPrompt="1"/>
          </p:nvPr>
        </p:nvSpPr>
        <p:spPr>
          <a:xfrm>
            <a:off x="7788276" y="2693010"/>
            <a:ext cx="3703997" cy="1075861"/>
          </a:xfrm>
        </p:spPr>
        <p:txBody>
          <a:bodyPr tIns="10800">
            <a:noAutofit/>
          </a:bodyPr>
          <a:lstStyle>
            <a:lvl1pPr marL="0" indent="0" algn="l">
              <a:lnSpc>
                <a:spcPct val="100000"/>
              </a:lnSpc>
              <a:spcAft>
                <a:spcPts val="0"/>
              </a:spcAft>
              <a:buNone/>
              <a:defRPr sz="8000" b="1" i="0">
                <a:solidFill>
                  <a:schemeClr val="tx1"/>
                </a:solidFill>
                <a:latin typeface="Poppins ExtraBold" panose="00000900000000000000" pitchFamily="2" charset="0"/>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DD59546A-506F-47AD-9D3B-C383C017287C}"/>
              </a:ext>
            </a:extLst>
          </p:cNvPr>
          <p:cNvSpPr>
            <a:spLocks noGrp="1"/>
          </p:cNvSpPr>
          <p:nvPr>
            <p:ph type="body" sz="quarter" idx="37" hasCustomPrompt="1"/>
          </p:nvPr>
        </p:nvSpPr>
        <p:spPr>
          <a:xfrm>
            <a:off x="7788276"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tx1"/>
                </a:solidFill>
                <a:latin typeface="Poppins Light" panose="00000400000000000000" pitchFamily="2" charset="0"/>
                <a:cs typeface="Poppins Light" panose="000004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F4AB1A48-70A2-4A5D-8E40-5A181E0C4DFD}"/>
              </a:ext>
            </a:extLst>
          </p:cNvPr>
          <p:cNvSpPr>
            <a:spLocks noGrp="1"/>
          </p:cNvSpPr>
          <p:nvPr>
            <p:ph type="body" sz="quarter" idx="38" hasCustomPrompt="1"/>
          </p:nvPr>
        </p:nvSpPr>
        <p:spPr>
          <a:xfrm>
            <a:off x="7788275" y="4595537"/>
            <a:ext cx="3703997" cy="1075861"/>
          </a:xfrm>
        </p:spPr>
        <p:txBody>
          <a:bodyPr tIns="10800">
            <a:noAutofit/>
          </a:bodyPr>
          <a:lstStyle>
            <a:lvl1pPr marL="0" indent="0" algn="l">
              <a:lnSpc>
                <a:spcPct val="100000"/>
              </a:lnSpc>
              <a:spcAft>
                <a:spcPts val="0"/>
              </a:spcAft>
              <a:buNone/>
              <a:defRPr sz="8000" b="1" i="0" u="none">
                <a:solidFill>
                  <a:schemeClr val="tx1"/>
                </a:solidFill>
                <a:latin typeface="+mj-lt"/>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30252D26-01EE-4790-A011-B15F06A5FE77}"/>
              </a:ext>
            </a:extLst>
          </p:cNvPr>
          <p:cNvSpPr>
            <a:spLocks noGrp="1"/>
          </p:cNvSpPr>
          <p:nvPr>
            <p:ph type="body" sz="quarter" idx="39" hasCustomPrompt="1"/>
          </p:nvPr>
        </p:nvSpPr>
        <p:spPr>
          <a:xfrm>
            <a:off x="7788275"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tx1"/>
                </a:solidFill>
                <a:latin typeface="Poppins Light" panose="00000400000000000000" pitchFamily="2" charset="0"/>
                <a:cs typeface="Poppins Light" panose="000004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4" name="Pladsholder til slidenummer 1">
            <a:extLst>
              <a:ext uri="{FF2B5EF4-FFF2-40B4-BE49-F238E27FC236}">
                <a16:creationId xmlns:a16="http://schemas.microsoft.com/office/drawing/2014/main" id="{AD400FFF-E2E0-A05E-D5BA-92EB9EB13AE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128145984"/>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 Inhold + nøgletal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10">
            <a:extLst>
              <a:ext uri="{FF2B5EF4-FFF2-40B4-BE49-F238E27FC236}">
                <a16:creationId xmlns:a16="http://schemas.microsoft.com/office/drawing/2014/main" id="{E1421FC2-E586-4BBE-9C1A-4D729720E287}"/>
              </a:ext>
            </a:extLst>
          </p:cNvPr>
          <p:cNvSpPr>
            <a:spLocks noGrp="1"/>
          </p:cNvSpPr>
          <p:nvPr>
            <p:ph type="body" sz="quarter" idx="33" hasCustomPrompt="1"/>
          </p:nvPr>
        </p:nvSpPr>
        <p:spPr>
          <a:xfrm>
            <a:off x="699184" y="2693010"/>
            <a:ext cx="3703997" cy="1075861"/>
          </a:xfrm>
        </p:spPr>
        <p:txBody>
          <a:bodyPr tIns="10800">
            <a:noAutofit/>
          </a:bodyPr>
          <a:lstStyle>
            <a:lvl1pPr marL="0" indent="0" algn="l">
              <a:lnSpc>
                <a:spcPct val="100000"/>
              </a:lnSpc>
              <a:spcAft>
                <a:spcPts val="0"/>
              </a:spcAft>
              <a:buNone/>
              <a:defRPr sz="8000" b="1" i="0">
                <a:solidFill>
                  <a:schemeClr val="tx1"/>
                </a:solidFill>
                <a:latin typeface="Poppins ExtraBold" panose="00000900000000000000" pitchFamily="2" charset="0"/>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40661F9B-33E2-4A41-8A3F-FBCB02D63411}"/>
              </a:ext>
            </a:extLst>
          </p:cNvPr>
          <p:cNvSpPr>
            <a:spLocks noGrp="1"/>
          </p:cNvSpPr>
          <p:nvPr>
            <p:ph type="body" sz="quarter" idx="37" hasCustomPrompt="1"/>
          </p:nvPr>
        </p:nvSpPr>
        <p:spPr>
          <a:xfrm>
            <a:off x="699184"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rgbClr val="001F32"/>
                </a:solidFill>
                <a:latin typeface="Poppins Light" panose="00000400000000000000" pitchFamily="2" charset="0"/>
                <a:cs typeface="Poppins Light" panose="000004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518FC0C1-34D3-471B-9DA9-9AEF2E34B45A}"/>
              </a:ext>
            </a:extLst>
          </p:cNvPr>
          <p:cNvSpPr>
            <a:spLocks noGrp="1"/>
          </p:cNvSpPr>
          <p:nvPr>
            <p:ph type="body" sz="quarter" idx="38" hasCustomPrompt="1"/>
          </p:nvPr>
        </p:nvSpPr>
        <p:spPr>
          <a:xfrm>
            <a:off x="699183" y="4595537"/>
            <a:ext cx="3703997" cy="1075861"/>
          </a:xfrm>
        </p:spPr>
        <p:txBody>
          <a:bodyPr tIns="10800">
            <a:noAutofit/>
          </a:bodyPr>
          <a:lstStyle>
            <a:lvl1pPr marL="0" indent="0" algn="l">
              <a:lnSpc>
                <a:spcPct val="100000"/>
              </a:lnSpc>
              <a:spcAft>
                <a:spcPts val="0"/>
              </a:spcAft>
              <a:buNone/>
              <a:defRPr sz="8000" b="1" i="0" u="none">
                <a:solidFill>
                  <a:schemeClr val="tx1"/>
                </a:solidFill>
                <a:latin typeface="Poppins ExtraBold" panose="00000900000000000000" pitchFamily="2" charset="0"/>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04EE7517-B6B5-4BB9-9C70-000499790EA3}"/>
              </a:ext>
            </a:extLst>
          </p:cNvPr>
          <p:cNvSpPr>
            <a:spLocks noGrp="1"/>
          </p:cNvSpPr>
          <p:nvPr>
            <p:ph type="body" sz="quarter" idx="39" hasCustomPrompt="1"/>
          </p:nvPr>
        </p:nvSpPr>
        <p:spPr>
          <a:xfrm>
            <a:off x="699183"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rgbClr val="001F32"/>
                </a:solidFill>
                <a:latin typeface="Poppins Light" panose="00000400000000000000" pitchFamily="2" charset="0"/>
                <a:cs typeface="Poppins Light" panose="000004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2" name="Pladsholder til slidenummer 1">
            <a:extLst>
              <a:ext uri="{FF2B5EF4-FFF2-40B4-BE49-F238E27FC236}">
                <a16:creationId xmlns:a16="http://schemas.microsoft.com/office/drawing/2014/main" id="{63C182B2-13B6-2CD7-2C6A-12425CF0B50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3214421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 Indhold*2 på farvet 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6">
            <a:extLst>
              <a:ext uri="{FF2B5EF4-FFF2-40B4-BE49-F238E27FC236}">
                <a16:creationId xmlns:a16="http://schemas.microsoft.com/office/drawing/2014/main" id="{997866C2-218B-46B1-9192-0A519B54EFD4}"/>
              </a:ext>
            </a:extLst>
          </p:cNvPr>
          <p:cNvSpPr>
            <a:spLocks noGrp="1"/>
          </p:cNvSpPr>
          <p:nvPr>
            <p:ph type="body" sz="quarter" idx="11" hasCustomPrompt="1"/>
          </p:nvPr>
        </p:nvSpPr>
        <p:spPr>
          <a:xfrm>
            <a:off x="6816725" y="613251"/>
            <a:ext cx="4679950" cy="5509738"/>
          </a:xfrm>
          <a:prstGeom prst="rect">
            <a:avLst/>
          </a:prstGeom>
        </p:spPr>
        <p:txBody>
          <a:bodyPr>
            <a:normAutofit/>
          </a:bodyPr>
          <a:lstStyle>
            <a:lvl1pPr algn="l">
              <a:defRPr sz="1600">
                <a:solidFill>
                  <a:schemeClr val="bg1"/>
                </a:solidFill>
              </a:defRPr>
            </a:lvl1pPr>
          </a:lstStyle>
          <a:p>
            <a:pPr lvl="0"/>
            <a:r>
              <a:rPr lang="da-DK" dirty="0"/>
              <a:t>Her kan der stå en forklarende tekst</a:t>
            </a:r>
          </a:p>
        </p:txBody>
      </p:sp>
      <p:sp>
        <p:nvSpPr>
          <p:cNvPr id="4" name="Pladsholder til slidenummer 1">
            <a:extLst>
              <a:ext uri="{FF2B5EF4-FFF2-40B4-BE49-F238E27FC236}">
                <a16:creationId xmlns:a16="http://schemas.microsoft.com/office/drawing/2014/main" id="{D20D1C37-0595-0691-127D-4AFBD1468B4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744252608"/>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 Indhold*2 på farvet bg">
    <p:spTree>
      <p:nvGrpSpPr>
        <p:cNvPr id="1" name=""/>
        <p:cNvGrpSpPr/>
        <p:nvPr/>
      </p:nvGrpSpPr>
      <p:grpSpPr>
        <a:xfrm>
          <a:off x="0" y="0"/>
          <a:ext cx="0" cy="0"/>
          <a:chOff x="0" y="0"/>
          <a:chExt cx="0" cy="0"/>
        </a:xfrm>
      </p:grpSpPr>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613251"/>
            <a:ext cx="4679950" cy="5509738"/>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CB3C3F0E-B198-4A14-BD37-23DB4831D6E3}"/>
              </a:ext>
            </a:extLst>
          </p:cNvPr>
          <p:cNvSpPr>
            <a:spLocks noGrp="1"/>
          </p:cNvSpPr>
          <p:nvPr>
            <p:ph type="body" sz="quarter" idx="11"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solidFill>
                  <a:schemeClr val="bg1"/>
                </a:solidFill>
              </a:defRPr>
            </a:lvl1pPr>
          </a:lstStyle>
          <a:p>
            <a:pPr lvl="0"/>
            <a:r>
              <a:rPr lang="da-DK" dirty="0"/>
              <a:t>Her kan der stå en forklarende tekst</a:t>
            </a:r>
          </a:p>
        </p:txBody>
      </p:sp>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93017" y="613250"/>
            <a:ext cx="4679949" cy="900000"/>
          </a:xfrm>
          <a:prstGeom prst="rect">
            <a:avLst/>
          </a:prstGeom>
        </p:spPr>
        <p:txBody>
          <a:bodyPr vert="horz" lIns="0" tIns="0" rIns="0" bIns="0" rtlCol="0" anchor="t" anchorCtr="0">
            <a:noAutofit/>
          </a:bodyPr>
          <a:lstStyle>
            <a:lvl1pPr>
              <a:defRPr>
                <a:solidFill>
                  <a:schemeClr val="bg1"/>
                </a:solidFill>
              </a:defRPr>
            </a:lvl1pPr>
          </a:lstStyle>
          <a:p>
            <a:r>
              <a:rPr lang="da-DK" dirty="0"/>
              <a:t>Her kan der stå en titel på to linjer</a:t>
            </a:r>
          </a:p>
        </p:txBody>
      </p:sp>
      <p:sp>
        <p:nvSpPr>
          <p:cNvPr id="2" name="Pladsholder til slidenummer 1">
            <a:extLst>
              <a:ext uri="{FF2B5EF4-FFF2-40B4-BE49-F238E27FC236}">
                <a16:creationId xmlns:a16="http://schemas.microsoft.com/office/drawing/2014/main" id="{729078AE-ED32-C02B-5248-77B8A999D7D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7422549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 Indhold*2 på farvet 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6">
            <a:extLst>
              <a:ext uri="{FF2B5EF4-FFF2-40B4-BE49-F238E27FC236}">
                <a16:creationId xmlns:a16="http://schemas.microsoft.com/office/drawing/2014/main" id="{997866C2-218B-46B1-9192-0A519B54EFD4}"/>
              </a:ext>
            </a:extLst>
          </p:cNvPr>
          <p:cNvSpPr>
            <a:spLocks noGrp="1"/>
          </p:cNvSpPr>
          <p:nvPr>
            <p:ph type="body" sz="quarter" idx="11" hasCustomPrompt="1"/>
          </p:nvPr>
        </p:nvSpPr>
        <p:spPr>
          <a:xfrm>
            <a:off x="6816725" y="613251"/>
            <a:ext cx="4679950" cy="5509738"/>
          </a:xfrm>
          <a:prstGeom prst="rect">
            <a:avLst/>
          </a:prstGeom>
        </p:spPr>
        <p:txBody>
          <a:bodyPr>
            <a:normAutofit/>
          </a:bodyPr>
          <a:lstStyle>
            <a:lvl1pPr algn="l">
              <a:defRPr sz="1600">
                <a:solidFill>
                  <a:schemeClr val="tx1"/>
                </a:solidFill>
              </a:defRPr>
            </a:lvl1pPr>
          </a:lstStyle>
          <a:p>
            <a:pPr lvl="0"/>
            <a:r>
              <a:rPr lang="da-DK" dirty="0"/>
              <a:t>Her kan der stå en forklarende tekst</a:t>
            </a:r>
          </a:p>
        </p:txBody>
      </p:sp>
      <p:sp>
        <p:nvSpPr>
          <p:cNvPr id="4" name="Pladsholder til slidenummer 1">
            <a:extLst>
              <a:ext uri="{FF2B5EF4-FFF2-40B4-BE49-F238E27FC236}">
                <a16:creationId xmlns:a16="http://schemas.microsoft.com/office/drawing/2014/main" id="{84E7107C-6814-76C8-E197-89F07CC0BBD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09762943"/>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 Indhold*2 på farvet bg">
    <p:spTree>
      <p:nvGrpSpPr>
        <p:cNvPr id="1" name=""/>
        <p:cNvGrpSpPr/>
        <p:nvPr/>
      </p:nvGrpSpPr>
      <p:grpSpPr>
        <a:xfrm>
          <a:off x="0" y="0"/>
          <a:ext cx="0" cy="0"/>
          <a:chOff x="0" y="0"/>
          <a:chExt cx="0" cy="0"/>
        </a:xfrm>
      </p:grpSpPr>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613251"/>
            <a:ext cx="4679950" cy="5509738"/>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CB3C3F0E-B198-4A14-BD37-23DB4831D6E3}"/>
              </a:ext>
            </a:extLst>
          </p:cNvPr>
          <p:cNvSpPr>
            <a:spLocks noGrp="1"/>
          </p:cNvSpPr>
          <p:nvPr>
            <p:ph type="body" sz="quarter" idx="11"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solidFill>
                  <a:schemeClr val="tx1"/>
                </a:solidFill>
              </a:defRPr>
            </a:lvl1pPr>
          </a:lstStyle>
          <a:p>
            <a:pPr lvl="0"/>
            <a:r>
              <a:rPr lang="da-DK" dirty="0"/>
              <a:t>Her kan der stå en forklarende tekst</a:t>
            </a:r>
          </a:p>
        </p:txBody>
      </p:sp>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93017" y="613250"/>
            <a:ext cx="4679949"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på to linjer</a:t>
            </a:r>
          </a:p>
        </p:txBody>
      </p:sp>
      <p:sp>
        <p:nvSpPr>
          <p:cNvPr id="2" name="Pladsholder til slidenummer 1">
            <a:extLst>
              <a:ext uri="{FF2B5EF4-FFF2-40B4-BE49-F238E27FC236}">
                <a16:creationId xmlns:a16="http://schemas.microsoft.com/office/drawing/2014/main" id="{514A9A85-FED6-9105-BDBB-AED174249EA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9135641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Rapport: Et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10801350" cy="4314825"/>
          </a:xfrm>
          <a:prstGeom prst="rect">
            <a:avLst/>
          </a:prstGeom>
        </p:spPr>
        <p:txBody>
          <a:bodyPr>
            <a:normAutofit/>
          </a:bodyPr>
          <a:lstStyle>
            <a:lvl1pPr marL="0" indent="0">
              <a:buFontTx/>
              <a:buNone/>
              <a:defRPr sz="1400"/>
            </a:lvl1pPr>
          </a:lstStyle>
          <a:p>
            <a:pPr lvl="0"/>
            <a:r>
              <a:rPr lang="da-DK" dirty="0"/>
              <a:t>Her kan der stå en længere tekst</a:t>
            </a:r>
          </a:p>
        </p:txBody>
      </p:sp>
      <p:sp>
        <p:nvSpPr>
          <p:cNvPr id="4" name="Pladsholder til slidenummer 1">
            <a:extLst>
              <a:ext uri="{FF2B5EF4-FFF2-40B4-BE49-F238E27FC236}">
                <a16:creationId xmlns:a16="http://schemas.microsoft.com/office/drawing/2014/main" id="{517EAD41-9C76-5E59-F2C0-5AC4872F29D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5277476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Rapport: To indhold">
    <p:spTree>
      <p:nvGrpSpPr>
        <p:cNvPr id="1" name=""/>
        <p:cNvGrpSpPr/>
        <p:nvPr/>
      </p:nvGrpSpPr>
      <p:grpSpPr>
        <a:xfrm>
          <a:off x="0" y="0"/>
          <a:ext cx="0" cy="0"/>
          <a:chOff x="0" y="0"/>
          <a:chExt cx="0" cy="0"/>
        </a:xfrm>
      </p:grpSpPr>
      <p:sp>
        <p:nvSpPr>
          <p:cNvPr id="2" name="Pladsholder til tekst 6">
            <a:extLst>
              <a:ext uri="{FF2B5EF4-FFF2-40B4-BE49-F238E27FC236}">
                <a16:creationId xmlns:a16="http://schemas.microsoft.com/office/drawing/2014/main" id="{8CCA9F9D-7C0E-4ED4-9A2D-2EA6456638E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marL="0" indent="0">
              <a:buFontTx/>
              <a:buNone/>
              <a:defRPr sz="1400"/>
            </a:lvl1pPr>
          </a:lstStyle>
          <a:p>
            <a:pPr lvl="0"/>
            <a:r>
              <a:rPr lang="da-DK" dirty="0"/>
              <a:t>Her kan der stå en tekst i to spalter</a:t>
            </a:r>
          </a:p>
        </p:txBody>
      </p:sp>
      <p:sp>
        <p:nvSpPr>
          <p:cNvPr id="3" name="Pladsholder til tekst 6">
            <a:extLst>
              <a:ext uri="{FF2B5EF4-FFF2-40B4-BE49-F238E27FC236}">
                <a16:creationId xmlns:a16="http://schemas.microsoft.com/office/drawing/2014/main" id="{3DCB5AD4-9A99-41EE-B8FD-488F9936BB74}"/>
              </a:ext>
            </a:extLst>
          </p:cNvPr>
          <p:cNvSpPr>
            <a:spLocks noGrp="1"/>
          </p:cNvSpPr>
          <p:nvPr>
            <p:ph type="body" sz="quarter" idx="11" hasCustomPrompt="1"/>
          </p:nvPr>
        </p:nvSpPr>
        <p:spPr>
          <a:xfrm>
            <a:off x="6275391" y="1808163"/>
            <a:ext cx="5221288" cy="4314825"/>
          </a:xfrm>
          <a:prstGeom prst="rect">
            <a:avLst/>
          </a:prstGeom>
        </p:spPr>
        <p:txBody>
          <a:bodyPr>
            <a:normAutofit/>
          </a:bodyPr>
          <a:lstStyle>
            <a:lvl1pPr marL="0" indent="0">
              <a:buFontTx/>
              <a:buNone/>
              <a:defRPr sz="1400"/>
            </a:lvl1pPr>
          </a:lstStyle>
          <a:p>
            <a:pPr lvl="0"/>
            <a:r>
              <a:rPr lang="da-DK" dirty="0"/>
              <a:t>Her kan der stå en tekst i to spalter</a:t>
            </a:r>
          </a:p>
        </p:txBody>
      </p:sp>
      <p:sp>
        <p:nvSpPr>
          <p:cNvPr id="4" name="Title Placeholder 6">
            <a:extLst>
              <a:ext uri="{FF2B5EF4-FFF2-40B4-BE49-F238E27FC236}">
                <a16:creationId xmlns:a16="http://schemas.microsoft.com/office/drawing/2014/main" id="{39603E40-A4F0-4E99-A504-045F5927C096}"/>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5" name="Pladsholder til slidenummer 1">
            <a:extLst>
              <a:ext uri="{FF2B5EF4-FFF2-40B4-BE49-F238E27FC236}">
                <a16:creationId xmlns:a16="http://schemas.microsoft.com/office/drawing/2014/main" id="{D1E3B4B2-A665-CAA8-65F7-F87CBABC6F1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0996862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
    <p:spTree>
      <p:nvGrpSpPr>
        <p:cNvPr id="1" name=""/>
        <p:cNvGrpSpPr/>
        <p:nvPr/>
      </p:nvGrpSpPr>
      <p:grpSpPr>
        <a:xfrm>
          <a:off x="0" y="0"/>
          <a:ext cx="0" cy="0"/>
          <a:chOff x="0" y="0"/>
          <a:chExt cx="0" cy="0"/>
        </a:xfrm>
      </p:grpSpPr>
      <p:sp>
        <p:nvSpPr>
          <p:cNvPr id="2" name="Pladsholder til tekst 6">
            <a:extLst>
              <a:ext uri="{FF2B5EF4-FFF2-40B4-BE49-F238E27FC236}">
                <a16:creationId xmlns:a16="http://schemas.microsoft.com/office/drawing/2014/main" id="{8CCA9F9D-7C0E-4ED4-9A2D-2EA6456638E9}"/>
              </a:ext>
            </a:extLst>
          </p:cNvPr>
          <p:cNvSpPr>
            <a:spLocks noGrp="1"/>
          </p:cNvSpPr>
          <p:nvPr>
            <p:ph type="body" sz="quarter" idx="10" hasCustomPrompt="1"/>
          </p:nvPr>
        </p:nvSpPr>
        <p:spPr>
          <a:xfrm>
            <a:off x="695325" y="2168525"/>
            <a:ext cx="5221288" cy="3954463"/>
          </a:xfrm>
          <a:prstGeom prst="rect">
            <a:avLst/>
          </a:prstGeom>
        </p:spPr>
        <p:txBody>
          <a:bodyPr>
            <a:normAutofit/>
          </a:bodyPr>
          <a:lstStyle>
            <a:lvl1pPr marL="0" indent="0">
              <a:buNone/>
              <a:defRPr sz="1400"/>
            </a:lvl1pPr>
          </a:lstStyle>
          <a:p>
            <a:pPr lvl="0"/>
            <a:r>
              <a:rPr lang="da-DK" dirty="0"/>
              <a:t>Her kan der stå en tekst i to spalter</a:t>
            </a:r>
          </a:p>
        </p:txBody>
      </p:sp>
      <p:sp>
        <p:nvSpPr>
          <p:cNvPr id="3" name="Pladsholder til tekst 6">
            <a:extLst>
              <a:ext uri="{FF2B5EF4-FFF2-40B4-BE49-F238E27FC236}">
                <a16:creationId xmlns:a16="http://schemas.microsoft.com/office/drawing/2014/main" id="{3DCB5AD4-9A99-41EE-B8FD-488F9936BB74}"/>
              </a:ext>
            </a:extLst>
          </p:cNvPr>
          <p:cNvSpPr>
            <a:spLocks noGrp="1"/>
          </p:cNvSpPr>
          <p:nvPr>
            <p:ph type="body" sz="quarter" idx="11" hasCustomPrompt="1"/>
          </p:nvPr>
        </p:nvSpPr>
        <p:spPr>
          <a:xfrm>
            <a:off x="6275391" y="620713"/>
            <a:ext cx="5221288" cy="5502275"/>
          </a:xfrm>
          <a:prstGeom prst="rect">
            <a:avLst/>
          </a:prstGeom>
        </p:spPr>
        <p:txBody>
          <a:bodyPr>
            <a:normAutofit/>
          </a:bodyPr>
          <a:lstStyle>
            <a:lvl1pPr marL="0" indent="0">
              <a:buFontTx/>
              <a:buNone/>
              <a:defRPr sz="1400"/>
            </a:lvl1pPr>
          </a:lstStyle>
          <a:p>
            <a:pPr lvl="0"/>
            <a:r>
              <a:rPr lang="da-DK" dirty="0"/>
              <a:t>Her kan der stå en tekst i to spalter</a:t>
            </a:r>
          </a:p>
        </p:txBody>
      </p:sp>
      <p:sp>
        <p:nvSpPr>
          <p:cNvPr id="4" name="Title Placeholder 6">
            <a:extLst>
              <a:ext uri="{FF2B5EF4-FFF2-40B4-BE49-F238E27FC236}">
                <a16:creationId xmlns:a16="http://schemas.microsoft.com/office/drawing/2014/main" id="{39603E40-A4F0-4E99-A504-045F5927C096}"/>
              </a:ext>
            </a:extLst>
          </p:cNvPr>
          <p:cNvSpPr>
            <a:spLocks noGrp="1"/>
          </p:cNvSpPr>
          <p:nvPr>
            <p:ph type="title" hasCustomPrompt="1"/>
          </p:nvPr>
        </p:nvSpPr>
        <p:spPr>
          <a:xfrm>
            <a:off x="695325" y="613250"/>
            <a:ext cx="5221288"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5" name="Pladsholder til tekst 10">
            <a:extLst>
              <a:ext uri="{FF2B5EF4-FFF2-40B4-BE49-F238E27FC236}">
                <a16:creationId xmlns:a16="http://schemas.microsoft.com/office/drawing/2014/main" id="{DDFF5DC9-6FA1-4BCC-934A-4FE732DF5A9E}"/>
              </a:ext>
            </a:extLst>
          </p:cNvPr>
          <p:cNvSpPr>
            <a:spLocks noGrp="1"/>
          </p:cNvSpPr>
          <p:nvPr>
            <p:ph type="body" sz="quarter" idx="30" hasCustomPrompt="1"/>
          </p:nvPr>
        </p:nvSpPr>
        <p:spPr>
          <a:xfrm>
            <a:off x="695325" y="1808163"/>
            <a:ext cx="5221288"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undertitel</a:t>
            </a:r>
          </a:p>
        </p:txBody>
      </p:sp>
      <p:sp>
        <p:nvSpPr>
          <p:cNvPr id="6" name="Pladsholder til slidenummer 1">
            <a:extLst>
              <a:ext uri="{FF2B5EF4-FFF2-40B4-BE49-F238E27FC236}">
                <a16:creationId xmlns:a16="http://schemas.microsoft.com/office/drawing/2014/main" id="{B5DF3F91-724B-309A-0A9D-FE7D540743A6}"/>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856146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67B97B6F-A1F4-480F-8F9C-813CBA94A666}"/>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2AB0C3F1-1A6A-472C-88F8-B95E0069A36F}"/>
              </a:ext>
            </a:extLst>
          </p:cNvPr>
          <p:cNvSpPr>
            <a:spLocks noGrp="1"/>
          </p:cNvSpPr>
          <p:nvPr>
            <p:ph type="body" sz="quarter" idx="10" hasCustomPrompt="1"/>
          </p:nvPr>
        </p:nvSpPr>
        <p:spPr>
          <a:xfrm>
            <a:off x="695325" y="2168525"/>
            <a:ext cx="5221288" cy="3954463"/>
          </a:xfrm>
          <a:prstGeom prst="rect">
            <a:avLst/>
          </a:prstGeom>
        </p:spPr>
        <p:txBody>
          <a:bodyPr>
            <a:normAutofit/>
          </a:bodyPr>
          <a:lstStyle>
            <a:lvl1pPr marL="0" indent="0">
              <a:buNone/>
              <a:defRPr sz="1400"/>
            </a:lvl1pPr>
          </a:lstStyle>
          <a:p>
            <a:pPr lvl="0"/>
            <a:r>
              <a:rPr lang="da-DK" dirty="0"/>
              <a:t>Her kan der stå en tekst i to spalter</a:t>
            </a:r>
          </a:p>
        </p:txBody>
      </p:sp>
      <p:sp>
        <p:nvSpPr>
          <p:cNvPr id="4" name="Pladsholder til tekst 10">
            <a:extLst>
              <a:ext uri="{FF2B5EF4-FFF2-40B4-BE49-F238E27FC236}">
                <a16:creationId xmlns:a16="http://schemas.microsoft.com/office/drawing/2014/main" id="{77CB5083-7DA1-4AAB-92A8-17C9A5E93B9E}"/>
              </a:ext>
            </a:extLst>
          </p:cNvPr>
          <p:cNvSpPr>
            <a:spLocks noGrp="1"/>
          </p:cNvSpPr>
          <p:nvPr>
            <p:ph type="body" sz="quarter" idx="30" hasCustomPrompt="1"/>
          </p:nvPr>
        </p:nvSpPr>
        <p:spPr>
          <a:xfrm>
            <a:off x="695325" y="1808163"/>
            <a:ext cx="5221288"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undertitel</a:t>
            </a:r>
          </a:p>
        </p:txBody>
      </p:sp>
      <p:sp>
        <p:nvSpPr>
          <p:cNvPr id="5" name="Pladsholder til tekst 6">
            <a:extLst>
              <a:ext uri="{FF2B5EF4-FFF2-40B4-BE49-F238E27FC236}">
                <a16:creationId xmlns:a16="http://schemas.microsoft.com/office/drawing/2014/main" id="{F2355573-608D-474F-A582-B7D056551729}"/>
              </a:ext>
            </a:extLst>
          </p:cNvPr>
          <p:cNvSpPr>
            <a:spLocks noGrp="1"/>
          </p:cNvSpPr>
          <p:nvPr>
            <p:ph type="body" sz="quarter" idx="31" hasCustomPrompt="1"/>
          </p:nvPr>
        </p:nvSpPr>
        <p:spPr>
          <a:xfrm>
            <a:off x="6275387" y="2168525"/>
            <a:ext cx="5221288" cy="3954463"/>
          </a:xfrm>
          <a:prstGeom prst="rect">
            <a:avLst/>
          </a:prstGeom>
        </p:spPr>
        <p:txBody>
          <a:bodyPr>
            <a:normAutofit/>
          </a:bodyPr>
          <a:lstStyle>
            <a:lvl1pPr marL="0" indent="0">
              <a:buNone/>
              <a:defRPr sz="1400"/>
            </a:lvl1pPr>
          </a:lstStyle>
          <a:p>
            <a:pPr lvl="0"/>
            <a:r>
              <a:rPr lang="da-DK" dirty="0"/>
              <a:t>Her kan der stå en tekst i to spalter</a:t>
            </a:r>
          </a:p>
        </p:txBody>
      </p:sp>
      <p:sp>
        <p:nvSpPr>
          <p:cNvPr id="6" name="Pladsholder til tekst 10">
            <a:extLst>
              <a:ext uri="{FF2B5EF4-FFF2-40B4-BE49-F238E27FC236}">
                <a16:creationId xmlns:a16="http://schemas.microsoft.com/office/drawing/2014/main" id="{E5ABC57B-A78C-4F08-AEB0-AE0E834048F5}"/>
              </a:ext>
            </a:extLst>
          </p:cNvPr>
          <p:cNvSpPr>
            <a:spLocks noGrp="1"/>
          </p:cNvSpPr>
          <p:nvPr>
            <p:ph type="body" sz="quarter" idx="32" hasCustomPrompt="1"/>
          </p:nvPr>
        </p:nvSpPr>
        <p:spPr>
          <a:xfrm>
            <a:off x="6275387" y="1808163"/>
            <a:ext cx="5221288" cy="295941"/>
          </a:xfrm>
        </p:spPr>
        <p:txBody>
          <a:bodyPr/>
          <a:lstStyle>
            <a:lvl1pPr marL="0" indent="0">
              <a:buNone/>
              <a:defRPr sz="1600">
                <a:latin typeface="Poppins SemiBold" panose="00000700000000000000" pitchFamily="2" charset="0"/>
                <a:cs typeface="Poppins SemiBold" panose="00000700000000000000" pitchFamily="2" charset="0"/>
              </a:defRPr>
            </a:lvl1pPr>
          </a:lstStyle>
          <a:p>
            <a:pPr lvl="0"/>
            <a:r>
              <a:rPr lang="da-DK" dirty="0"/>
              <a:t>Her kan der stå en undertitel</a:t>
            </a:r>
          </a:p>
        </p:txBody>
      </p:sp>
      <p:sp>
        <p:nvSpPr>
          <p:cNvPr id="7" name="Pladsholder til slidenummer 1">
            <a:extLst>
              <a:ext uri="{FF2B5EF4-FFF2-40B4-BE49-F238E27FC236}">
                <a16:creationId xmlns:a16="http://schemas.microsoft.com/office/drawing/2014/main" id="{D5653EFD-4D03-5D8D-F4E9-C4397FA50B8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640511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 Forside 3 linjer (indsæt bg-billede)">
    <p:bg>
      <p:bgPr>
        <a:solidFill>
          <a:schemeClr val="bg1"/>
        </a:solidFill>
        <a:effectLst/>
      </p:bgPr>
    </p:bg>
    <p:spTree>
      <p:nvGrpSpPr>
        <p:cNvPr id="1" name=""/>
        <p:cNvGrpSpPr/>
        <p:nvPr/>
      </p:nvGrpSpPr>
      <p:grpSpPr>
        <a:xfrm>
          <a:off x="0" y="0"/>
          <a:ext cx="0" cy="0"/>
          <a:chOff x="0" y="0"/>
          <a:chExt cx="0" cy="0"/>
        </a:xfrm>
      </p:grpSpPr>
      <p:sp>
        <p:nvSpPr>
          <p:cNvPr id="6" name="Pladsholder til billede 2">
            <a:extLst>
              <a:ext uri="{FF2B5EF4-FFF2-40B4-BE49-F238E27FC236}">
                <a16:creationId xmlns:a16="http://schemas.microsoft.com/office/drawing/2014/main" id="{0005780D-188D-4860-A914-45B9E4BE157C}"/>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rgbClr val="001F33"/>
                </a:solidFill>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4" name="Pladsholder til tekst 4">
            <a:extLst>
              <a:ext uri="{FF2B5EF4-FFF2-40B4-BE49-F238E27FC236}">
                <a16:creationId xmlns:a16="http://schemas.microsoft.com/office/drawing/2014/main" id="{4102690F-CF9E-4C88-9792-F635E3955B6E}"/>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tx1"/>
                </a:solidFill>
                <a:latin typeface="Poppins Light" pitchFamily="2" charset="77"/>
                <a:cs typeface="Poppins Light" pitchFamily="2" charset="77"/>
              </a:rPr>
              <a:t>Indenrigs- og Sundhedsministeriet</a:t>
            </a:r>
          </a:p>
          <a:p>
            <a:endParaRPr lang="da-DK" b="0" i="0" dirty="0">
              <a:solidFill>
                <a:schemeClr val="tx1"/>
              </a:solidFill>
              <a:latin typeface="Poppins Light" pitchFamily="2" charset="77"/>
              <a:cs typeface="Poppins Light" pitchFamily="2" charset="77"/>
            </a:endParaRPr>
          </a:p>
        </p:txBody>
      </p:sp>
      <p:pic>
        <p:nvPicPr>
          <p:cNvPr id="2" name="Grafik 1">
            <a:extLst>
              <a:ext uri="{FF2B5EF4-FFF2-40B4-BE49-F238E27FC236}">
                <a16:creationId xmlns:a16="http://schemas.microsoft.com/office/drawing/2014/main" id="{A15C902F-5880-56A3-34ED-97C74DB2CA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7" name="Date_GeneralDate">
            <a:extLst>
              <a:ext uri="{FF2B5EF4-FFF2-40B4-BE49-F238E27FC236}">
                <a16:creationId xmlns:a16="http://schemas.microsoft.com/office/drawing/2014/main" id="{FBD25084-C61D-471F-A1DD-A8CF5F1FEA8F}"/>
              </a:ext>
            </a:extLst>
          </p:cNvPr>
          <p:cNvSpPr>
            <a:spLocks noGrp="1"/>
          </p:cNvSpPr>
          <p:nvPr>
            <p:ph type="dt" sz="half" idx="10"/>
          </p:nvPr>
        </p:nvSpPr>
        <p:spPr>
          <a:xfrm>
            <a:off x="636323" y="5681133"/>
            <a:ext cx="3369548" cy="180000"/>
          </a:xfrm>
          <a:prstGeom prst="rect">
            <a:avLst/>
          </a:prstGeom>
        </p:spPr>
        <p:txBody>
          <a:bodyPr/>
          <a:lstStyle>
            <a:lvl1pPr>
              <a:defRPr lang="en-GB" sz="1200" b="1" i="0" dirty="0">
                <a:solidFill>
                  <a:schemeClr val="tx1"/>
                </a:solidFill>
                <a:latin typeface="Poppins" pitchFamily="2" charset="77"/>
                <a:cs typeface="Poppins" pitchFamily="2" charset="77"/>
              </a:defRPr>
            </a:lvl1pPr>
          </a:lstStyle>
          <a:p>
            <a:fld id="{74038226-5974-4A21-9E7E-FF84A872F3F6}" type="datetime2">
              <a:rPr lang="da-DK" smtClean="0"/>
              <a:t>8. september 2025</a:t>
            </a:fld>
            <a:endParaRPr lang="da-DK" dirty="0"/>
          </a:p>
        </p:txBody>
      </p:sp>
    </p:spTree>
    <p:extLst>
      <p:ext uri="{BB962C8B-B14F-4D97-AF65-F5344CB8AC3E}">
        <p14:creationId xmlns:p14="http://schemas.microsoft.com/office/powerpoint/2010/main" val="2689777748"/>
      </p:ext>
    </p:extLst>
  </p:cSld>
  <p:clrMapOvr>
    <a:masterClrMapping/>
  </p:clrMapOvr>
  <p:extLst mod="1">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apport: 2 indhold minus overskrift">
    <p:spTree>
      <p:nvGrpSpPr>
        <p:cNvPr id="1" name=""/>
        <p:cNvGrpSpPr/>
        <p:nvPr/>
      </p:nvGrpSpPr>
      <p:grpSpPr>
        <a:xfrm>
          <a:off x="0" y="0"/>
          <a:ext cx="0" cy="0"/>
          <a:chOff x="0" y="0"/>
          <a:chExt cx="0" cy="0"/>
        </a:xfrm>
      </p:grpSpPr>
      <p:sp>
        <p:nvSpPr>
          <p:cNvPr id="4" name="Pladsholder til tekst 6">
            <a:extLst>
              <a:ext uri="{FF2B5EF4-FFF2-40B4-BE49-F238E27FC236}">
                <a16:creationId xmlns:a16="http://schemas.microsoft.com/office/drawing/2014/main" id="{28F4010F-F7B4-4E7A-93FF-981D336C4888}"/>
              </a:ext>
            </a:extLst>
          </p:cNvPr>
          <p:cNvSpPr>
            <a:spLocks noGrp="1"/>
          </p:cNvSpPr>
          <p:nvPr>
            <p:ph type="body" sz="quarter" idx="11" hasCustomPrompt="1"/>
          </p:nvPr>
        </p:nvSpPr>
        <p:spPr>
          <a:xfrm>
            <a:off x="6275391" y="620713"/>
            <a:ext cx="5221288" cy="5502275"/>
          </a:xfrm>
          <a:prstGeom prst="rect">
            <a:avLst/>
          </a:prstGeom>
        </p:spPr>
        <p:txBody>
          <a:bodyPr>
            <a:normAutofit/>
          </a:bodyPr>
          <a:lstStyle>
            <a:lvl1pPr marL="0" indent="0">
              <a:buFontTx/>
              <a:buNone/>
              <a:defRPr sz="1400"/>
            </a:lvl1pPr>
          </a:lstStyle>
          <a:p>
            <a:pPr lvl="0"/>
            <a:r>
              <a:rPr lang="da-DK" dirty="0"/>
              <a:t>Her kan der stå en tekst i to spalter</a:t>
            </a:r>
          </a:p>
        </p:txBody>
      </p:sp>
      <p:sp>
        <p:nvSpPr>
          <p:cNvPr id="5" name="Pladsholder til tekst 6">
            <a:extLst>
              <a:ext uri="{FF2B5EF4-FFF2-40B4-BE49-F238E27FC236}">
                <a16:creationId xmlns:a16="http://schemas.microsoft.com/office/drawing/2014/main" id="{B9F4124C-09FD-4F1F-AA7E-DBD42E4DDC31}"/>
              </a:ext>
            </a:extLst>
          </p:cNvPr>
          <p:cNvSpPr>
            <a:spLocks noGrp="1"/>
          </p:cNvSpPr>
          <p:nvPr>
            <p:ph type="body" sz="quarter" idx="12" hasCustomPrompt="1"/>
          </p:nvPr>
        </p:nvSpPr>
        <p:spPr>
          <a:xfrm>
            <a:off x="695325" y="620712"/>
            <a:ext cx="5221288" cy="5502275"/>
          </a:xfrm>
          <a:prstGeom prst="rect">
            <a:avLst/>
          </a:prstGeom>
        </p:spPr>
        <p:txBody>
          <a:bodyPr>
            <a:normAutofit/>
          </a:bodyPr>
          <a:lstStyle>
            <a:lvl1pPr marL="0" indent="0">
              <a:buFontTx/>
              <a:buNone/>
              <a:defRPr sz="1400"/>
            </a:lvl1pPr>
          </a:lstStyle>
          <a:p>
            <a:pPr lvl="0"/>
            <a:r>
              <a:rPr lang="da-DK" dirty="0"/>
              <a:t>Her kan der stå en tekst i to spalter</a:t>
            </a:r>
          </a:p>
        </p:txBody>
      </p:sp>
      <p:sp>
        <p:nvSpPr>
          <p:cNvPr id="2" name="Pladsholder til slidenummer 1">
            <a:extLst>
              <a:ext uri="{FF2B5EF4-FFF2-40B4-BE49-F238E27FC236}">
                <a16:creationId xmlns:a16="http://schemas.microsoft.com/office/drawing/2014/main" id="{3758058D-4DFA-102D-CD1F-EDA1D506BD0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66615220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Rapport: Tre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0B4EFF1-93B1-4C76-85CE-E1191EFC190D}"/>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9F4A103A-6920-4FD7-95E9-22F2EF9CF86A}"/>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marL="0" indent="0">
              <a:buNone/>
              <a:defRPr sz="1400"/>
            </a:lvl1pPr>
          </a:lstStyle>
          <a:p>
            <a:pPr lvl="0"/>
            <a:r>
              <a:rPr lang="da-DK" dirty="0"/>
              <a:t>Her kan der stå en tekst i tre spalter</a:t>
            </a:r>
          </a:p>
        </p:txBody>
      </p:sp>
      <p:sp>
        <p:nvSpPr>
          <p:cNvPr id="4" name="Pladsholder til tekst 6">
            <a:extLst>
              <a:ext uri="{FF2B5EF4-FFF2-40B4-BE49-F238E27FC236}">
                <a16:creationId xmlns:a16="http://schemas.microsoft.com/office/drawing/2014/main" id="{D1227024-5D35-4C94-BAD8-70DCF0D3F246}"/>
              </a:ext>
            </a:extLst>
          </p:cNvPr>
          <p:cNvSpPr>
            <a:spLocks noGrp="1"/>
          </p:cNvSpPr>
          <p:nvPr>
            <p:ph type="body" sz="quarter" idx="11" hasCustomPrompt="1"/>
          </p:nvPr>
        </p:nvSpPr>
        <p:spPr>
          <a:xfrm>
            <a:off x="4403725" y="1808163"/>
            <a:ext cx="3384550" cy="4314825"/>
          </a:xfrm>
          <a:prstGeom prst="rect">
            <a:avLst/>
          </a:prstGeom>
        </p:spPr>
        <p:txBody>
          <a:bodyPr>
            <a:normAutofit/>
          </a:bodyPr>
          <a:lstStyle>
            <a:lvl1pPr marL="0" indent="0">
              <a:buNone/>
              <a:defRPr sz="1400"/>
            </a:lvl1pPr>
          </a:lstStyle>
          <a:p>
            <a:pPr lvl="0"/>
            <a:r>
              <a:rPr lang="da-DK" dirty="0"/>
              <a:t>Her kan der stå en tekst i tre spalter</a:t>
            </a:r>
          </a:p>
        </p:txBody>
      </p:sp>
      <p:sp>
        <p:nvSpPr>
          <p:cNvPr id="5" name="Pladsholder til tekst 6">
            <a:extLst>
              <a:ext uri="{FF2B5EF4-FFF2-40B4-BE49-F238E27FC236}">
                <a16:creationId xmlns:a16="http://schemas.microsoft.com/office/drawing/2014/main" id="{EC4B0273-F16E-4E89-B2B8-8676016F90B6}"/>
              </a:ext>
            </a:extLst>
          </p:cNvPr>
          <p:cNvSpPr>
            <a:spLocks noGrp="1"/>
          </p:cNvSpPr>
          <p:nvPr>
            <p:ph type="body" sz="quarter" idx="12" hasCustomPrompt="1"/>
          </p:nvPr>
        </p:nvSpPr>
        <p:spPr>
          <a:xfrm>
            <a:off x="8112125" y="1814513"/>
            <a:ext cx="3384550" cy="4314825"/>
          </a:xfrm>
          <a:prstGeom prst="rect">
            <a:avLst/>
          </a:prstGeom>
        </p:spPr>
        <p:txBody>
          <a:bodyPr>
            <a:normAutofit/>
          </a:bodyPr>
          <a:lstStyle>
            <a:lvl1pPr marL="0" indent="0">
              <a:buNone/>
              <a:defRPr sz="1400"/>
            </a:lvl1pPr>
          </a:lstStyle>
          <a:p>
            <a:pPr lvl="0"/>
            <a:r>
              <a:rPr lang="da-DK" dirty="0"/>
              <a:t>Her kan der stå en tekst i tre spalter</a:t>
            </a:r>
          </a:p>
        </p:txBody>
      </p:sp>
      <p:sp>
        <p:nvSpPr>
          <p:cNvPr id="6" name="Pladsholder til slidenummer 1">
            <a:extLst>
              <a:ext uri="{FF2B5EF4-FFF2-40B4-BE49-F238E27FC236}">
                <a16:creationId xmlns:a16="http://schemas.microsoft.com/office/drawing/2014/main" id="{39695FEB-D434-65A7-CCDE-87183661957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2718589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Rapport: Fire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0B4EFF1-93B1-4C76-85CE-E1191EFC190D}"/>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12" name="Pladsholder til tekst 6">
            <a:extLst>
              <a:ext uri="{FF2B5EF4-FFF2-40B4-BE49-F238E27FC236}">
                <a16:creationId xmlns:a16="http://schemas.microsoft.com/office/drawing/2014/main" id="{4483E7FE-5817-41C9-AA79-B47FE1B31365}"/>
              </a:ext>
            </a:extLst>
          </p:cNvPr>
          <p:cNvSpPr>
            <a:spLocks noGrp="1"/>
          </p:cNvSpPr>
          <p:nvPr>
            <p:ph type="body" sz="quarter" idx="10" hasCustomPrompt="1"/>
          </p:nvPr>
        </p:nvSpPr>
        <p:spPr>
          <a:xfrm>
            <a:off x="695325" y="1808163"/>
            <a:ext cx="2443698" cy="4314825"/>
          </a:xfrm>
          <a:prstGeom prst="rect">
            <a:avLst/>
          </a:prstGeom>
        </p:spPr>
        <p:txBody>
          <a:bodyPr>
            <a:normAutofit/>
          </a:bodyPr>
          <a:lstStyle>
            <a:lvl1pPr marL="0" indent="0">
              <a:buNone/>
              <a:defRPr sz="1400"/>
            </a:lvl1pPr>
          </a:lstStyle>
          <a:p>
            <a:pPr lvl="0"/>
            <a:r>
              <a:rPr lang="da-DK" dirty="0"/>
              <a:t>Her kan der stå en tekst i fire spalter</a:t>
            </a:r>
          </a:p>
        </p:txBody>
      </p:sp>
      <p:sp>
        <p:nvSpPr>
          <p:cNvPr id="14" name="Pladsholder til tekst 6">
            <a:extLst>
              <a:ext uri="{FF2B5EF4-FFF2-40B4-BE49-F238E27FC236}">
                <a16:creationId xmlns:a16="http://schemas.microsoft.com/office/drawing/2014/main" id="{2A3020CC-2E82-40C2-84E2-9AE4612A2CF9}"/>
              </a:ext>
            </a:extLst>
          </p:cNvPr>
          <p:cNvSpPr>
            <a:spLocks noGrp="1"/>
          </p:cNvSpPr>
          <p:nvPr>
            <p:ph type="body" sz="quarter" idx="11" hasCustomPrompt="1"/>
          </p:nvPr>
        </p:nvSpPr>
        <p:spPr>
          <a:xfrm>
            <a:off x="3472915" y="1808162"/>
            <a:ext cx="2443698" cy="4314825"/>
          </a:xfrm>
          <a:prstGeom prst="rect">
            <a:avLst/>
          </a:prstGeom>
        </p:spPr>
        <p:txBody>
          <a:bodyPr>
            <a:normAutofit/>
          </a:bodyPr>
          <a:lstStyle>
            <a:lvl1pPr marL="0" indent="0">
              <a:buNone/>
              <a:defRPr sz="1400"/>
            </a:lvl1pPr>
          </a:lstStyle>
          <a:p>
            <a:pPr lvl="0"/>
            <a:r>
              <a:rPr lang="da-DK" dirty="0"/>
              <a:t>Her kan der stå en tekst i fire spalter</a:t>
            </a:r>
          </a:p>
        </p:txBody>
      </p:sp>
      <p:sp>
        <p:nvSpPr>
          <p:cNvPr id="15" name="Pladsholder til tekst 6">
            <a:extLst>
              <a:ext uri="{FF2B5EF4-FFF2-40B4-BE49-F238E27FC236}">
                <a16:creationId xmlns:a16="http://schemas.microsoft.com/office/drawing/2014/main" id="{A79A8DEF-8538-445D-9FBA-F8BD706E1133}"/>
              </a:ext>
            </a:extLst>
          </p:cNvPr>
          <p:cNvSpPr>
            <a:spLocks noGrp="1"/>
          </p:cNvSpPr>
          <p:nvPr>
            <p:ph type="body" sz="quarter" idx="12" hasCustomPrompt="1"/>
          </p:nvPr>
        </p:nvSpPr>
        <p:spPr>
          <a:xfrm>
            <a:off x="6279660" y="1808163"/>
            <a:ext cx="2443698" cy="4314825"/>
          </a:xfrm>
          <a:prstGeom prst="rect">
            <a:avLst/>
          </a:prstGeom>
        </p:spPr>
        <p:txBody>
          <a:bodyPr>
            <a:normAutofit/>
          </a:bodyPr>
          <a:lstStyle>
            <a:lvl1pPr marL="0" indent="0">
              <a:buNone/>
              <a:defRPr sz="1400"/>
            </a:lvl1pPr>
          </a:lstStyle>
          <a:p>
            <a:pPr lvl="0"/>
            <a:r>
              <a:rPr lang="da-DK" dirty="0"/>
              <a:t>Her kan der stå en tekst i fire spalter</a:t>
            </a:r>
          </a:p>
        </p:txBody>
      </p:sp>
      <p:sp>
        <p:nvSpPr>
          <p:cNvPr id="16" name="Pladsholder til tekst 6">
            <a:extLst>
              <a:ext uri="{FF2B5EF4-FFF2-40B4-BE49-F238E27FC236}">
                <a16:creationId xmlns:a16="http://schemas.microsoft.com/office/drawing/2014/main" id="{FCD00DED-9539-4042-9E1B-BC74D101BD3B}"/>
              </a:ext>
            </a:extLst>
          </p:cNvPr>
          <p:cNvSpPr>
            <a:spLocks noGrp="1"/>
          </p:cNvSpPr>
          <p:nvPr>
            <p:ph type="body" sz="quarter" idx="13" hasCustomPrompt="1"/>
          </p:nvPr>
        </p:nvSpPr>
        <p:spPr>
          <a:xfrm>
            <a:off x="9052977" y="1808161"/>
            <a:ext cx="2443698" cy="4314825"/>
          </a:xfrm>
          <a:prstGeom prst="rect">
            <a:avLst/>
          </a:prstGeom>
        </p:spPr>
        <p:txBody>
          <a:bodyPr>
            <a:normAutofit/>
          </a:bodyPr>
          <a:lstStyle>
            <a:lvl1pPr marL="0" indent="0">
              <a:buNone/>
              <a:defRPr sz="1400"/>
            </a:lvl1pPr>
          </a:lstStyle>
          <a:p>
            <a:pPr lvl="0"/>
            <a:r>
              <a:rPr lang="da-DK" dirty="0"/>
              <a:t>Her kan der stå en tekst i fire spalter</a:t>
            </a:r>
          </a:p>
        </p:txBody>
      </p:sp>
      <p:sp>
        <p:nvSpPr>
          <p:cNvPr id="3" name="Pladsholder til slidenummer 1">
            <a:extLst>
              <a:ext uri="{FF2B5EF4-FFF2-40B4-BE49-F238E27FC236}">
                <a16:creationId xmlns:a16="http://schemas.microsoft.com/office/drawing/2014/main" id="{CE1D448E-1C98-176A-8B39-31B80DE81D6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97215980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 To søjler + ikon + tekst">
    <p:bg>
      <p:bgPr>
        <a:solidFill>
          <a:schemeClr val="bg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D61394CB-12BA-6DFE-962B-4BC909C39F0C}"/>
              </a:ext>
            </a:extLst>
          </p:cNvPr>
          <p:cNvSpPr/>
          <p:nvPr userDrawn="1"/>
        </p:nvSpPr>
        <p:spPr>
          <a:xfrm>
            <a:off x="6096000" y="0"/>
            <a:ext cx="6096001"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2" name="Rektangel 11">
            <a:extLst>
              <a:ext uri="{FF2B5EF4-FFF2-40B4-BE49-F238E27FC236}">
                <a16:creationId xmlns:a16="http://schemas.microsoft.com/office/drawing/2014/main" id="{AD8CA65E-FD59-C46E-9FCD-F48FC2CE23F1}"/>
              </a:ext>
            </a:extLst>
          </p:cNvPr>
          <p:cNvSpPr/>
          <p:nvPr userDrawn="1"/>
        </p:nvSpPr>
        <p:spPr>
          <a:xfrm>
            <a:off x="-2" y="0"/>
            <a:ext cx="6096001"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7" name="Pladsholder til indhold 32">
            <a:extLst>
              <a:ext uri="{FF2B5EF4-FFF2-40B4-BE49-F238E27FC236}">
                <a16:creationId xmlns:a16="http://schemas.microsoft.com/office/drawing/2014/main" id="{436501DB-232E-9B27-450B-18FE8621D56F}"/>
              </a:ext>
            </a:extLst>
          </p:cNvPr>
          <p:cNvSpPr>
            <a:spLocks noGrp="1"/>
          </p:cNvSpPr>
          <p:nvPr>
            <p:ph sz="quarter" idx="12" hasCustomPrompt="1"/>
          </p:nvPr>
        </p:nvSpPr>
        <p:spPr>
          <a:xfrm>
            <a:off x="2292348"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8" name="Pladsholder til tekst 20">
            <a:extLst>
              <a:ext uri="{FF2B5EF4-FFF2-40B4-BE49-F238E27FC236}">
                <a16:creationId xmlns:a16="http://schemas.microsoft.com/office/drawing/2014/main" id="{F9E876CB-9C9E-5D74-4340-2D1B0D06A3B3}"/>
              </a:ext>
            </a:extLst>
          </p:cNvPr>
          <p:cNvSpPr>
            <a:spLocks noGrp="1"/>
          </p:cNvSpPr>
          <p:nvPr>
            <p:ph type="body" sz="quarter" idx="10" hasCustomPrompt="1"/>
          </p:nvPr>
        </p:nvSpPr>
        <p:spPr>
          <a:xfrm>
            <a:off x="1659921" y="3547271"/>
            <a:ext cx="2776154"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31" name="Pladsholder til tekst 3">
            <a:extLst>
              <a:ext uri="{FF2B5EF4-FFF2-40B4-BE49-F238E27FC236}">
                <a16:creationId xmlns:a16="http://schemas.microsoft.com/office/drawing/2014/main" id="{5C3449B8-3D6D-3066-A655-50628DFB28B9}"/>
              </a:ext>
            </a:extLst>
          </p:cNvPr>
          <p:cNvSpPr>
            <a:spLocks noGrp="1"/>
          </p:cNvSpPr>
          <p:nvPr>
            <p:ph type="body" sz="quarter" idx="22" hasCustomPrompt="1"/>
          </p:nvPr>
        </p:nvSpPr>
        <p:spPr>
          <a:xfrm>
            <a:off x="1787609" y="3926699"/>
            <a:ext cx="2520779"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a:t>
            </a:r>
            <a:br>
              <a:rPr lang="da-DK" dirty="0"/>
            </a:br>
            <a:r>
              <a:rPr lang="da-DK" dirty="0"/>
              <a:t>skrives en kort tekst</a:t>
            </a:r>
          </a:p>
        </p:txBody>
      </p:sp>
      <p:sp>
        <p:nvSpPr>
          <p:cNvPr id="18" name="Pladsholder til indhold 32">
            <a:extLst>
              <a:ext uri="{FF2B5EF4-FFF2-40B4-BE49-F238E27FC236}">
                <a16:creationId xmlns:a16="http://schemas.microsoft.com/office/drawing/2014/main" id="{57E64100-7549-5029-5B66-0D240487B014}"/>
              </a:ext>
            </a:extLst>
          </p:cNvPr>
          <p:cNvSpPr>
            <a:spLocks noGrp="1"/>
          </p:cNvSpPr>
          <p:nvPr>
            <p:ph sz="quarter" idx="23" hasCustomPrompt="1"/>
          </p:nvPr>
        </p:nvSpPr>
        <p:spPr>
          <a:xfrm>
            <a:off x="8388351" y="2104948"/>
            <a:ext cx="1511300" cy="1146175"/>
          </a:xfrm>
          <a:prstGeom prst="rect">
            <a:avLst/>
          </a:prstGeom>
          <a:noFill/>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19" name="Pladsholder til tekst 20">
            <a:extLst>
              <a:ext uri="{FF2B5EF4-FFF2-40B4-BE49-F238E27FC236}">
                <a16:creationId xmlns:a16="http://schemas.microsoft.com/office/drawing/2014/main" id="{429AB039-3CF0-C348-8C87-439235D04799}"/>
              </a:ext>
            </a:extLst>
          </p:cNvPr>
          <p:cNvSpPr>
            <a:spLocks noGrp="1"/>
          </p:cNvSpPr>
          <p:nvPr>
            <p:ph type="body" sz="quarter" idx="24" hasCustomPrompt="1"/>
          </p:nvPr>
        </p:nvSpPr>
        <p:spPr>
          <a:xfrm>
            <a:off x="7755924" y="3548781"/>
            <a:ext cx="2776154"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0" name="Pladsholder til tekst 3">
            <a:extLst>
              <a:ext uri="{FF2B5EF4-FFF2-40B4-BE49-F238E27FC236}">
                <a16:creationId xmlns:a16="http://schemas.microsoft.com/office/drawing/2014/main" id="{39492635-D0A9-DFF7-9228-C01D9D57D63E}"/>
              </a:ext>
            </a:extLst>
          </p:cNvPr>
          <p:cNvSpPr>
            <a:spLocks noGrp="1"/>
          </p:cNvSpPr>
          <p:nvPr>
            <p:ph type="body" sz="quarter" idx="25" hasCustomPrompt="1"/>
          </p:nvPr>
        </p:nvSpPr>
        <p:spPr>
          <a:xfrm>
            <a:off x="7883612" y="3928209"/>
            <a:ext cx="2520779"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a:t>
            </a:r>
            <a:br>
              <a:rPr lang="da-DK" dirty="0"/>
            </a:br>
            <a:r>
              <a:rPr lang="da-DK" dirty="0"/>
              <a:t>skrives en kort tekst</a:t>
            </a:r>
          </a:p>
        </p:txBody>
      </p:sp>
      <p:sp>
        <p:nvSpPr>
          <p:cNvPr id="11" name="Pladsholder til slidenummer 1">
            <a:extLst>
              <a:ext uri="{FF2B5EF4-FFF2-40B4-BE49-F238E27FC236}">
                <a16:creationId xmlns:a16="http://schemas.microsoft.com/office/drawing/2014/main" id="{0258E947-9CC7-3BDA-3380-6EB92DB0F14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000337174"/>
      </p:ext>
    </p:extLst>
  </p:cSld>
  <p:clrMapOvr>
    <a:masterClrMapping/>
  </p:clrMapOvr>
  <p:extLst mod="1">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 Tre søjler + ikon + tekst">
    <p:bg>
      <p:bgPr>
        <a:solidFill>
          <a:schemeClr val="bg1"/>
        </a:solidFill>
        <a:effectLst/>
      </p:bgPr>
    </p:bg>
    <p:spTree>
      <p:nvGrpSpPr>
        <p:cNvPr id="1" name=""/>
        <p:cNvGrpSpPr/>
        <p:nvPr/>
      </p:nvGrpSpPr>
      <p:grpSpPr>
        <a:xfrm>
          <a:off x="0" y="0"/>
          <a:ext cx="0" cy="0"/>
          <a:chOff x="0" y="0"/>
          <a:chExt cx="0" cy="0"/>
        </a:xfrm>
      </p:grpSpPr>
      <p:sp>
        <p:nvSpPr>
          <p:cNvPr id="36" name="Rektangel 35">
            <a:extLst>
              <a:ext uri="{FF2B5EF4-FFF2-40B4-BE49-F238E27FC236}">
                <a16:creationId xmlns:a16="http://schemas.microsoft.com/office/drawing/2014/main" id="{B8C5EFD3-9C9F-A4B4-2B7E-B08FA292AA4F}"/>
              </a:ext>
            </a:extLst>
          </p:cNvPr>
          <p:cNvSpPr/>
          <p:nvPr userDrawn="1"/>
        </p:nvSpPr>
        <p:spPr>
          <a:xfrm>
            <a:off x="8128000" y="0"/>
            <a:ext cx="4064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Rektangel 8">
            <a:extLst>
              <a:ext uri="{FF2B5EF4-FFF2-40B4-BE49-F238E27FC236}">
                <a16:creationId xmlns:a16="http://schemas.microsoft.com/office/drawing/2014/main" id="{A2EBBDE5-228B-62E8-4461-D01D1D53571F}"/>
              </a:ext>
            </a:extLst>
          </p:cNvPr>
          <p:cNvSpPr/>
          <p:nvPr userDrawn="1"/>
        </p:nvSpPr>
        <p:spPr>
          <a:xfrm>
            <a:off x="-2" y="0"/>
            <a:ext cx="4064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Rektangel 9">
            <a:extLst>
              <a:ext uri="{FF2B5EF4-FFF2-40B4-BE49-F238E27FC236}">
                <a16:creationId xmlns:a16="http://schemas.microsoft.com/office/drawing/2014/main" id="{C9A23418-8E4D-6131-1F5C-88976C9303F6}"/>
              </a:ext>
            </a:extLst>
          </p:cNvPr>
          <p:cNvSpPr/>
          <p:nvPr userDrawn="1"/>
        </p:nvSpPr>
        <p:spPr>
          <a:xfrm>
            <a:off x="4063998" y="0"/>
            <a:ext cx="4064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Pladsholder til indhold 32">
            <a:extLst>
              <a:ext uri="{FF2B5EF4-FFF2-40B4-BE49-F238E27FC236}">
                <a16:creationId xmlns:a16="http://schemas.microsoft.com/office/drawing/2014/main" id="{CDF834C6-3B2E-19E5-63F6-E0BE887D5CBF}"/>
              </a:ext>
            </a:extLst>
          </p:cNvPr>
          <p:cNvSpPr>
            <a:spLocks noGrp="1"/>
          </p:cNvSpPr>
          <p:nvPr>
            <p:ph sz="quarter" idx="12" hasCustomPrompt="1"/>
          </p:nvPr>
        </p:nvSpPr>
        <p:spPr>
          <a:xfrm>
            <a:off x="1276348"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32" name="Pladsholder til tekst 20">
            <a:extLst>
              <a:ext uri="{FF2B5EF4-FFF2-40B4-BE49-F238E27FC236}">
                <a16:creationId xmlns:a16="http://schemas.microsoft.com/office/drawing/2014/main" id="{6B8D7011-1218-74DD-3DF3-61F2A1AA592E}"/>
              </a:ext>
            </a:extLst>
          </p:cNvPr>
          <p:cNvSpPr>
            <a:spLocks noGrp="1"/>
          </p:cNvSpPr>
          <p:nvPr>
            <p:ph type="body" sz="quarter" idx="10" hasCustomPrompt="1"/>
          </p:nvPr>
        </p:nvSpPr>
        <p:spPr>
          <a:xfrm>
            <a:off x="643921" y="3547271"/>
            <a:ext cx="2776154"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33" name="Pladsholder til tekst 3">
            <a:extLst>
              <a:ext uri="{FF2B5EF4-FFF2-40B4-BE49-F238E27FC236}">
                <a16:creationId xmlns:a16="http://schemas.microsoft.com/office/drawing/2014/main" id="{8AB65FC5-D808-72FE-8BC9-70BD92DAC651}"/>
              </a:ext>
            </a:extLst>
          </p:cNvPr>
          <p:cNvSpPr>
            <a:spLocks noGrp="1"/>
          </p:cNvSpPr>
          <p:nvPr>
            <p:ph type="body" sz="quarter" idx="22" hasCustomPrompt="1"/>
          </p:nvPr>
        </p:nvSpPr>
        <p:spPr>
          <a:xfrm>
            <a:off x="771609" y="3926699"/>
            <a:ext cx="2520779"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a:t>
            </a:r>
            <a:br>
              <a:rPr lang="da-DK" dirty="0"/>
            </a:br>
            <a:r>
              <a:rPr lang="da-DK" dirty="0"/>
              <a:t>skrives en kort tekst</a:t>
            </a:r>
          </a:p>
        </p:txBody>
      </p:sp>
      <p:sp>
        <p:nvSpPr>
          <p:cNvPr id="39" name="Pladsholder til indhold 32">
            <a:extLst>
              <a:ext uri="{FF2B5EF4-FFF2-40B4-BE49-F238E27FC236}">
                <a16:creationId xmlns:a16="http://schemas.microsoft.com/office/drawing/2014/main" id="{5B1010C9-FDE8-1B9B-4022-E344BE6D21D8}"/>
              </a:ext>
            </a:extLst>
          </p:cNvPr>
          <p:cNvSpPr>
            <a:spLocks noGrp="1"/>
          </p:cNvSpPr>
          <p:nvPr>
            <p:ph sz="quarter" idx="23" hasCustomPrompt="1"/>
          </p:nvPr>
        </p:nvSpPr>
        <p:spPr>
          <a:xfrm>
            <a:off x="9404350"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2" name="Pladsholder til tekst 20">
            <a:extLst>
              <a:ext uri="{FF2B5EF4-FFF2-40B4-BE49-F238E27FC236}">
                <a16:creationId xmlns:a16="http://schemas.microsoft.com/office/drawing/2014/main" id="{346F52DA-F7A8-ED88-E36A-F74968B9052D}"/>
              </a:ext>
            </a:extLst>
          </p:cNvPr>
          <p:cNvSpPr>
            <a:spLocks noGrp="1"/>
          </p:cNvSpPr>
          <p:nvPr>
            <p:ph type="body" sz="quarter" idx="24" hasCustomPrompt="1"/>
          </p:nvPr>
        </p:nvSpPr>
        <p:spPr>
          <a:xfrm>
            <a:off x="8771923" y="3547271"/>
            <a:ext cx="2776154"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3" name="Pladsholder til tekst 3">
            <a:extLst>
              <a:ext uri="{FF2B5EF4-FFF2-40B4-BE49-F238E27FC236}">
                <a16:creationId xmlns:a16="http://schemas.microsoft.com/office/drawing/2014/main" id="{88A36592-2F09-94B9-72C6-758E83DD13B7}"/>
              </a:ext>
            </a:extLst>
          </p:cNvPr>
          <p:cNvSpPr>
            <a:spLocks noGrp="1"/>
          </p:cNvSpPr>
          <p:nvPr>
            <p:ph type="body" sz="quarter" idx="25" hasCustomPrompt="1"/>
          </p:nvPr>
        </p:nvSpPr>
        <p:spPr>
          <a:xfrm>
            <a:off x="8899611" y="3926699"/>
            <a:ext cx="2520779"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a:t>
            </a:r>
            <a:br>
              <a:rPr lang="da-DK" dirty="0"/>
            </a:br>
            <a:r>
              <a:rPr lang="da-DK" dirty="0"/>
              <a:t>skrives en kort tekst</a:t>
            </a:r>
          </a:p>
        </p:txBody>
      </p:sp>
      <p:sp>
        <p:nvSpPr>
          <p:cNvPr id="44" name="Pladsholder til indhold 32">
            <a:extLst>
              <a:ext uri="{FF2B5EF4-FFF2-40B4-BE49-F238E27FC236}">
                <a16:creationId xmlns:a16="http://schemas.microsoft.com/office/drawing/2014/main" id="{82D8F12A-EE54-4C54-1741-4FE61B1E81CB}"/>
              </a:ext>
            </a:extLst>
          </p:cNvPr>
          <p:cNvSpPr>
            <a:spLocks noGrp="1"/>
          </p:cNvSpPr>
          <p:nvPr>
            <p:ph sz="quarter" idx="26" hasCustomPrompt="1"/>
          </p:nvPr>
        </p:nvSpPr>
        <p:spPr>
          <a:xfrm>
            <a:off x="5334595"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8" name="Pladsholder til tekst 20">
            <a:extLst>
              <a:ext uri="{FF2B5EF4-FFF2-40B4-BE49-F238E27FC236}">
                <a16:creationId xmlns:a16="http://schemas.microsoft.com/office/drawing/2014/main" id="{B15E8DD1-2825-82BC-7378-2924ADEBA3B5}"/>
              </a:ext>
            </a:extLst>
          </p:cNvPr>
          <p:cNvSpPr>
            <a:spLocks noGrp="1"/>
          </p:cNvSpPr>
          <p:nvPr>
            <p:ph type="body" sz="quarter" idx="27" hasCustomPrompt="1"/>
          </p:nvPr>
        </p:nvSpPr>
        <p:spPr>
          <a:xfrm>
            <a:off x="4702168" y="3547271"/>
            <a:ext cx="2776154"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9" name="Pladsholder til tekst 3">
            <a:extLst>
              <a:ext uri="{FF2B5EF4-FFF2-40B4-BE49-F238E27FC236}">
                <a16:creationId xmlns:a16="http://schemas.microsoft.com/office/drawing/2014/main" id="{728A008E-FEEC-E61C-735A-DF31F2CD3E16}"/>
              </a:ext>
            </a:extLst>
          </p:cNvPr>
          <p:cNvSpPr>
            <a:spLocks noGrp="1"/>
          </p:cNvSpPr>
          <p:nvPr>
            <p:ph type="body" sz="quarter" idx="28" hasCustomPrompt="1"/>
          </p:nvPr>
        </p:nvSpPr>
        <p:spPr>
          <a:xfrm>
            <a:off x="4829856" y="3926699"/>
            <a:ext cx="2520779"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a:t>
            </a:r>
            <a:br>
              <a:rPr lang="da-DK" dirty="0"/>
            </a:br>
            <a:r>
              <a:rPr lang="da-DK" dirty="0"/>
              <a:t>skrives en kort tekst</a:t>
            </a:r>
          </a:p>
        </p:txBody>
      </p:sp>
      <p:sp>
        <p:nvSpPr>
          <p:cNvPr id="15" name="Pladsholder til slidenummer 1">
            <a:extLst>
              <a:ext uri="{FF2B5EF4-FFF2-40B4-BE49-F238E27FC236}">
                <a16:creationId xmlns:a16="http://schemas.microsoft.com/office/drawing/2014/main" id="{AD891D4D-018F-664B-6C7F-5A2374688E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535816644"/>
      </p:ext>
    </p:extLst>
  </p:cSld>
  <p:clrMapOvr>
    <a:masterClrMapping/>
  </p:clrMapOvr>
  <p:extLst mod="1">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 Tre søjler + ikon + teks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30B27B1D-7D86-F587-F5FE-4059E628D6B6}"/>
              </a:ext>
            </a:extLst>
          </p:cNvPr>
          <p:cNvSpPr/>
          <p:nvPr userDrawn="1"/>
        </p:nvSpPr>
        <p:spPr>
          <a:xfrm>
            <a:off x="-1"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Rektangel 29">
            <a:extLst>
              <a:ext uri="{FF2B5EF4-FFF2-40B4-BE49-F238E27FC236}">
                <a16:creationId xmlns:a16="http://schemas.microsoft.com/office/drawing/2014/main" id="{82A6543D-96E7-C8CF-E1AF-62C7F39D1623}"/>
              </a:ext>
            </a:extLst>
          </p:cNvPr>
          <p:cNvSpPr/>
          <p:nvPr userDrawn="1"/>
        </p:nvSpPr>
        <p:spPr>
          <a:xfrm>
            <a:off x="3047999" y="0"/>
            <a:ext cx="3048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Rektangel 30">
            <a:extLst>
              <a:ext uri="{FF2B5EF4-FFF2-40B4-BE49-F238E27FC236}">
                <a16:creationId xmlns:a16="http://schemas.microsoft.com/office/drawing/2014/main" id="{0494E687-742B-080D-AF01-DC7C7A07A216}"/>
              </a:ext>
            </a:extLst>
          </p:cNvPr>
          <p:cNvSpPr/>
          <p:nvPr userDrawn="1"/>
        </p:nvSpPr>
        <p:spPr>
          <a:xfrm>
            <a:off x="6096000" y="0"/>
            <a:ext cx="3048000" cy="6858000"/>
          </a:xfrm>
          <a:prstGeom prst="rect">
            <a:avLst/>
          </a:prstGeom>
          <a:solidFill>
            <a:srgbClr val="7C9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2" name="Rektangel 31">
            <a:extLst>
              <a:ext uri="{FF2B5EF4-FFF2-40B4-BE49-F238E27FC236}">
                <a16:creationId xmlns:a16="http://schemas.microsoft.com/office/drawing/2014/main" id="{E109E2DA-281F-8614-E93B-E4D479F771B8}"/>
              </a:ext>
            </a:extLst>
          </p:cNvPr>
          <p:cNvSpPr/>
          <p:nvPr userDrawn="1"/>
        </p:nvSpPr>
        <p:spPr>
          <a:xfrm>
            <a:off x="9144000" y="0"/>
            <a:ext cx="3048001"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2" name="Pladsholder til indhold 32">
            <a:extLst>
              <a:ext uri="{FF2B5EF4-FFF2-40B4-BE49-F238E27FC236}">
                <a16:creationId xmlns:a16="http://schemas.microsoft.com/office/drawing/2014/main" id="{32625AB9-F789-FC52-2399-C95A946557B4}"/>
              </a:ext>
            </a:extLst>
          </p:cNvPr>
          <p:cNvSpPr>
            <a:spLocks noGrp="1"/>
          </p:cNvSpPr>
          <p:nvPr>
            <p:ph sz="quarter" idx="12" hasCustomPrompt="1"/>
          </p:nvPr>
        </p:nvSpPr>
        <p:spPr>
          <a:xfrm>
            <a:off x="768348"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3" name="Pladsholder til tekst 20">
            <a:extLst>
              <a:ext uri="{FF2B5EF4-FFF2-40B4-BE49-F238E27FC236}">
                <a16:creationId xmlns:a16="http://schemas.microsoft.com/office/drawing/2014/main" id="{574A5940-2F19-0B6B-AE2E-B4D40BD778DB}"/>
              </a:ext>
            </a:extLst>
          </p:cNvPr>
          <p:cNvSpPr>
            <a:spLocks noGrp="1"/>
          </p:cNvSpPr>
          <p:nvPr>
            <p:ph type="body" sz="quarter" idx="10" hasCustomPrompt="1"/>
          </p:nvPr>
        </p:nvSpPr>
        <p:spPr>
          <a:xfrm>
            <a:off x="354225" y="354727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4" name="Pladsholder til tekst 3">
            <a:extLst>
              <a:ext uri="{FF2B5EF4-FFF2-40B4-BE49-F238E27FC236}">
                <a16:creationId xmlns:a16="http://schemas.microsoft.com/office/drawing/2014/main" id="{FB81B8A8-D445-7906-4C19-397562305C4C}"/>
              </a:ext>
            </a:extLst>
          </p:cNvPr>
          <p:cNvSpPr>
            <a:spLocks noGrp="1"/>
          </p:cNvSpPr>
          <p:nvPr>
            <p:ph type="body" sz="quarter" idx="22" hasCustomPrompt="1"/>
          </p:nvPr>
        </p:nvSpPr>
        <p:spPr>
          <a:xfrm>
            <a:off x="354225" y="3926699"/>
            <a:ext cx="2339546"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5" name="Rektangel 24">
            <a:extLst>
              <a:ext uri="{FF2B5EF4-FFF2-40B4-BE49-F238E27FC236}">
                <a16:creationId xmlns:a16="http://schemas.microsoft.com/office/drawing/2014/main" id="{4C812C34-76CF-56E3-172C-9952F31A6952}"/>
              </a:ext>
            </a:extLst>
          </p:cNvPr>
          <p:cNvSpPr/>
          <p:nvPr userDrawn="1"/>
        </p:nvSpPr>
        <p:spPr>
          <a:xfrm>
            <a:off x="6095995"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6" name="Pladsholder til indhold 32">
            <a:extLst>
              <a:ext uri="{FF2B5EF4-FFF2-40B4-BE49-F238E27FC236}">
                <a16:creationId xmlns:a16="http://schemas.microsoft.com/office/drawing/2014/main" id="{52B64F5E-9FC4-6222-95A5-BEE2397EA22A}"/>
              </a:ext>
            </a:extLst>
          </p:cNvPr>
          <p:cNvSpPr>
            <a:spLocks noGrp="1"/>
          </p:cNvSpPr>
          <p:nvPr>
            <p:ph sz="quarter" idx="23" hasCustomPrompt="1"/>
          </p:nvPr>
        </p:nvSpPr>
        <p:spPr>
          <a:xfrm>
            <a:off x="6872584"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7" name="Pladsholder til tekst 20">
            <a:extLst>
              <a:ext uri="{FF2B5EF4-FFF2-40B4-BE49-F238E27FC236}">
                <a16:creationId xmlns:a16="http://schemas.microsoft.com/office/drawing/2014/main" id="{ACA9ABB4-EC3C-9CF0-B45F-E761C35CF5A5}"/>
              </a:ext>
            </a:extLst>
          </p:cNvPr>
          <p:cNvSpPr>
            <a:spLocks noGrp="1"/>
          </p:cNvSpPr>
          <p:nvPr>
            <p:ph type="body" sz="quarter" idx="24" hasCustomPrompt="1"/>
          </p:nvPr>
        </p:nvSpPr>
        <p:spPr>
          <a:xfrm>
            <a:off x="6458461" y="354727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8" name="Pladsholder til tekst 3">
            <a:extLst>
              <a:ext uri="{FF2B5EF4-FFF2-40B4-BE49-F238E27FC236}">
                <a16:creationId xmlns:a16="http://schemas.microsoft.com/office/drawing/2014/main" id="{F7374E9E-1E93-88ED-B06B-099D591304B3}"/>
              </a:ext>
            </a:extLst>
          </p:cNvPr>
          <p:cNvSpPr>
            <a:spLocks noGrp="1"/>
          </p:cNvSpPr>
          <p:nvPr>
            <p:ph type="body" sz="quarter" idx="25" hasCustomPrompt="1"/>
          </p:nvPr>
        </p:nvSpPr>
        <p:spPr>
          <a:xfrm>
            <a:off x="6458461" y="3926699"/>
            <a:ext cx="2339546"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39" name="Pladsholder til indhold 32">
            <a:extLst>
              <a:ext uri="{FF2B5EF4-FFF2-40B4-BE49-F238E27FC236}">
                <a16:creationId xmlns:a16="http://schemas.microsoft.com/office/drawing/2014/main" id="{9B5C45FD-8B8D-1ABA-E748-FD18D62FE046}"/>
              </a:ext>
            </a:extLst>
          </p:cNvPr>
          <p:cNvSpPr>
            <a:spLocks noGrp="1"/>
          </p:cNvSpPr>
          <p:nvPr>
            <p:ph sz="quarter" idx="26" hasCustomPrompt="1"/>
          </p:nvPr>
        </p:nvSpPr>
        <p:spPr>
          <a:xfrm>
            <a:off x="3816348"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0" name="Pladsholder til tekst 20">
            <a:extLst>
              <a:ext uri="{FF2B5EF4-FFF2-40B4-BE49-F238E27FC236}">
                <a16:creationId xmlns:a16="http://schemas.microsoft.com/office/drawing/2014/main" id="{F3E7627C-3BD2-022E-8E43-3B5908D68771}"/>
              </a:ext>
            </a:extLst>
          </p:cNvPr>
          <p:cNvSpPr>
            <a:spLocks noGrp="1"/>
          </p:cNvSpPr>
          <p:nvPr>
            <p:ph type="body" sz="quarter" idx="27" hasCustomPrompt="1"/>
          </p:nvPr>
        </p:nvSpPr>
        <p:spPr>
          <a:xfrm>
            <a:off x="3402225" y="354727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1" name="Pladsholder til tekst 3">
            <a:extLst>
              <a:ext uri="{FF2B5EF4-FFF2-40B4-BE49-F238E27FC236}">
                <a16:creationId xmlns:a16="http://schemas.microsoft.com/office/drawing/2014/main" id="{0A1D2E4A-F4A3-FBDF-C7CC-6D4A5A481673}"/>
              </a:ext>
            </a:extLst>
          </p:cNvPr>
          <p:cNvSpPr>
            <a:spLocks noGrp="1"/>
          </p:cNvSpPr>
          <p:nvPr>
            <p:ph type="body" sz="quarter" idx="28" hasCustomPrompt="1"/>
          </p:nvPr>
        </p:nvSpPr>
        <p:spPr>
          <a:xfrm>
            <a:off x="3402225" y="3926699"/>
            <a:ext cx="2339546"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42" name="Pladsholder til indhold 32">
            <a:extLst>
              <a:ext uri="{FF2B5EF4-FFF2-40B4-BE49-F238E27FC236}">
                <a16:creationId xmlns:a16="http://schemas.microsoft.com/office/drawing/2014/main" id="{A5F2DE35-F7FF-61BE-5FAF-EDF1A5FBA49B}"/>
              </a:ext>
            </a:extLst>
          </p:cNvPr>
          <p:cNvSpPr>
            <a:spLocks noGrp="1"/>
          </p:cNvSpPr>
          <p:nvPr>
            <p:ph sz="quarter" idx="29" hasCustomPrompt="1"/>
          </p:nvPr>
        </p:nvSpPr>
        <p:spPr>
          <a:xfrm>
            <a:off x="9912348" y="2103438"/>
            <a:ext cx="1511300" cy="1146175"/>
          </a:xfrm>
          <a:prstGeom prst="rect">
            <a:avLst/>
          </a:prstGeo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3" name="Pladsholder til tekst 20">
            <a:extLst>
              <a:ext uri="{FF2B5EF4-FFF2-40B4-BE49-F238E27FC236}">
                <a16:creationId xmlns:a16="http://schemas.microsoft.com/office/drawing/2014/main" id="{491A1B5B-111C-106C-5796-7D6FD180F13A}"/>
              </a:ext>
            </a:extLst>
          </p:cNvPr>
          <p:cNvSpPr>
            <a:spLocks noGrp="1"/>
          </p:cNvSpPr>
          <p:nvPr>
            <p:ph type="body" sz="quarter" idx="30" hasCustomPrompt="1"/>
          </p:nvPr>
        </p:nvSpPr>
        <p:spPr>
          <a:xfrm>
            <a:off x="9498225" y="354727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4" name="Pladsholder til tekst 3">
            <a:extLst>
              <a:ext uri="{FF2B5EF4-FFF2-40B4-BE49-F238E27FC236}">
                <a16:creationId xmlns:a16="http://schemas.microsoft.com/office/drawing/2014/main" id="{AB6ABC53-5ED1-261D-D80E-FC9A9733CC7C}"/>
              </a:ext>
            </a:extLst>
          </p:cNvPr>
          <p:cNvSpPr>
            <a:spLocks noGrp="1"/>
          </p:cNvSpPr>
          <p:nvPr>
            <p:ph type="body" sz="quarter" idx="31" hasCustomPrompt="1"/>
          </p:nvPr>
        </p:nvSpPr>
        <p:spPr>
          <a:xfrm>
            <a:off x="9498225" y="3926699"/>
            <a:ext cx="2339546" cy="729189"/>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0" name="Pladsholder til slidenummer 1">
            <a:extLst>
              <a:ext uri="{FF2B5EF4-FFF2-40B4-BE49-F238E27FC236}">
                <a16:creationId xmlns:a16="http://schemas.microsoft.com/office/drawing/2014/main" id="{4F88FE49-5823-D103-6F06-621044C5110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179020111"/>
      </p:ext>
    </p:extLst>
  </p:cSld>
  <p:clrMapOvr>
    <a:masterClrMapping/>
  </p:clrMapOvr>
  <p:extLst mod="1">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 Fire felter + ikon + tekst">
    <p:bg>
      <p:bgPr>
        <a:solidFill>
          <a:srgbClr val="EAF7FF"/>
        </a:solidFill>
        <a:effectLst/>
      </p:bgPr>
    </p:bg>
    <p:spTree>
      <p:nvGrpSpPr>
        <p:cNvPr id="1" name=""/>
        <p:cNvGrpSpPr/>
        <p:nvPr/>
      </p:nvGrpSpPr>
      <p:grpSpPr>
        <a:xfrm>
          <a:off x="0" y="0"/>
          <a:ext cx="0" cy="0"/>
          <a:chOff x="0" y="0"/>
          <a:chExt cx="0" cy="0"/>
        </a:xfrm>
      </p:grpSpPr>
      <p:sp>
        <p:nvSpPr>
          <p:cNvPr id="20" name="Rektangel 19">
            <a:extLst>
              <a:ext uri="{FF2B5EF4-FFF2-40B4-BE49-F238E27FC236}">
                <a16:creationId xmlns:a16="http://schemas.microsoft.com/office/drawing/2014/main" id="{B0422CED-8C79-657F-F324-5EF86DA60024}"/>
              </a:ext>
            </a:extLst>
          </p:cNvPr>
          <p:cNvSpPr/>
          <p:nvPr userDrawn="1"/>
        </p:nvSpPr>
        <p:spPr>
          <a:xfrm>
            <a:off x="6096000" y="3429000"/>
            <a:ext cx="6096001" cy="3429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34" name="Rektangel 33">
            <a:extLst>
              <a:ext uri="{FF2B5EF4-FFF2-40B4-BE49-F238E27FC236}">
                <a16:creationId xmlns:a16="http://schemas.microsoft.com/office/drawing/2014/main" id="{B913AE63-1ABC-B08D-2750-32740A714EBD}"/>
              </a:ext>
            </a:extLst>
          </p:cNvPr>
          <p:cNvSpPr/>
          <p:nvPr userDrawn="1"/>
        </p:nvSpPr>
        <p:spPr>
          <a:xfrm>
            <a:off x="0" y="0"/>
            <a:ext cx="6096001" cy="3429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5" name="Pladsholder til indhold 32">
            <a:extLst>
              <a:ext uri="{FF2B5EF4-FFF2-40B4-BE49-F238E27FC236}">
                <a16:creationId xmlns:a16="http://schemas.microsoft.com/office/drawing/2014/main" id="{52D8EA1D-4495-77B1-7131-F0C43D1A4D6E}"/>
              </a:ext>
            </a:extLst>
          </p:cNvPr>
          <p:cNvSpPr>
            <a:spLocks noGrp="1"/>
          </p:cNvSpPr>
          <p:nvPr>
            <p:ph sz="quarter" idx="13" hasCustomPrompt="1"/>
          </p:nvPr>
        </p:nvSpPr>
        <p:spPr>
          <a:xfrm>
            <a:off x="2479673" y="692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18" name="Pladsholder til tekst 20">
            <a:extLst>
              <a:ext uri="{FF2B5EF4-FFF2-40B4-BE49-F238E27FC236}">
                <a16:creationId xmlns:a16="http://schemas.microsoft.com/office/drawing/2014/main" id="{2BCDB80A-63BF-6844-CD80-0FB08D3B18FD}"/>
              </a:ext>
            </a:extLst>
          </p:cNvPr>
          <p:cNvSpPr>
            <a:spLocks noGrp="1"/>
          </p:cNvSpPr>
          <p:nvPr>
            <p:ph type="body" sz="quarter" idx="10" hasCustomPrompt="1"/>
          </p:nvPr>
        </p:nvSpPr>
        <p:spPr>
          <a:xfrm>
            <a:off x="1853252" y="1852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19" name="Pladsholder til tekst 3">
            <a:extLst>
              <a:ext uri="{FF2B5EF4-FFF2-40B4-BE49-F238E27FC236}">
                <a16:creationId xmlns:a16="http://schemas.microsoft.com/office/drawing/2014/main" id="{C0A1CE58-E042-0D05-5600-895497FFD029}"/>
              </a:ext>
            </a:extLst>
          </p:cNvPr>
          <p:cNvSpPr>
            <a:spLocks noGrp="1"/>
          </p:cNvSpPr>
          <p:nvPr>
            <p:ph type="body" sz="quarter" idx="26" hasCustomPrompt="1"/>
          </p:nvPr>
        </p:nvSpPr>
        <p:spPr>
          <a:xfrm>
            <a:off x="1853252" y="2231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1" name="Pladsholder til indhold 32">
            <a:extLst>
              <a:ext uri="{FF2B5EF4-FFF2-40B4-BE49-F238E27FC236}">
                <a16:creationId xmlns:a16="http://schemas.microsoft.com/office/drawing/2014/main" id="{079F40A4-EAE5-E91F-7EF6-EF7E5C69483C}"/>
              </a:ext>
            </a:extLst>
          </p:cNvPr>
          <p:cNvSpPr>
            <a:spLocks noGrp="1"/>
          </p:cNvSpPr>
          <p:nvPr>
            <p:ph sz="quarter" idx="27" hasCustomPrompt="1"/>
          </p:nvPr>
        </p:nvSpPr>
        <p:spPr>
          <a:xfrm>
            <a:off x="8575673" y="4121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2" name="Pladsholder til tekst 20">
            <a:extLst>
              <a:ext uri="{FF2B5EF4-FFF2-40B4-BE49-F238E27FC236}">
                <a16:creationId xmlns:a16="http://schemas.microsoft.com/office/drawing/2014/main" id="{5A4FE6AF-32F4-1FAA-5A5F-A4E10BBC9E43}"/>
              </a:ext>
            </a:extLst>
          </p:cNvPr>
          <p:cNvSpPr>
            <a:spLocks noGrp="1"/>
          </p:cNvSpPr>
          <p:nvPr>
            <p:ph type="body" sz="quarter" idx="28" hasCustomPrompt="1"/>
          </p:nvPr>
        </p:nvSpPr>
        <p:spPr>
          <a:xfrm>
            <a:off x="7949252" y="5281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3" name="Pladsholder til tekst 3">
            <a:extLst>
              <a:ext uri="{FF2B5EF4-FFF2-40B4-BE49-F238E27FC236}">
                <a16:creationId xmlns:a16="http://schemas.microsoft.com/office/drawing/2014/main" id="{0A8861F0-0E48-1CEE-5A34-A18C94DF2655}"/>
              </a:ext>
            </a:extLst>
          </p:cNvPr>
          <p:cNvSpPr>
            <a:spLocks noGrp="1"/>
          </p:cNvSpPr>
          <p:nvPr>
            <p:ph type="body" sz="quarter" idx="29" hasCustomPrompt="1"/>
          </p:nvPr>
        </p:nvSpPr>
        <p:spPr>
          <a:xfrm>
            <a:off x="7949252" y="5660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5" name="Pladsholder til indhold 32">
            <a:extLst>
              <a:ext uri="{FF2B5EF4-FFF2-40B4-BE49-F238E27FC236}">
                <a16:creationId xmlns:a16="http://schemas.microsoft.com/office/drawing/2014/main" id="{E4F28DA9-407F-8008-B81F-4DDB6642CCE2}"/>
              </a:ext>
            </a:extLst>
          </p:cNvPr>
          <p:cNvSpPr>
            <a:spLocks noGrp="1"/>
          </p:cNvSpPr>
          <p:nvPr>
            <p:ph sz="quarter" idx="30" hasCustomPrompt="1"/>
          </p:nvPr>
        </p:nvSpPr>
        <p:spPr>
          <a:xfrm>
            <a:off x="2479672" y="4121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6" name="Pladsholder til tekst 20">
            <a:extLst>
              <a:ext uri="{FF2B5EF4-FFF2-40B4-BE49-F238E27FC236}">
                <a16:creationId xmlns:a16="http://schemas.microsoft.com/office/drawing/2014/main" id="{03EBE60B-04F2-4185-B84B-B19AE9F5A52F}"/>
              </a:ext>
            </a:extLst>
          </p:cNvPr>
          <p:cNvSpPr>
            <a:spLocks noGrp="1"/>
          </p:cNvSpPr>
          <p:nvPr>
            <p:ph type="body" sz="quarter" idx="31" hasCustomPrompt="1"/>
          </p:nvPr>
        </p:nvSpPr>
        <p:spPr>
          <a:xfrm>
            <a:off x="1853251" y="5281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7" name="Pladsholder til tekst 3">
            <a:extLst>
              <a:ext uri="{FF2B5EF4-FFF2-40B4-BE49-F238E27FC236}">
                <a16:creationId xmlns:a16="http://schemas.microsoft.com/office/drawing/2014/main" id="{EB114739-64DA-9F06-9A06-13063E3CF9E7}"/>
              </a:ext>
            </a:extLst>
          </p:cNvPr>
          <p:cNvSpPr>
            <a:spLocks noGrp="1"/>
          </p:cNvSpPr>
          <p:nvPr>
            <p:ph type="body" sz="quarter" idx="32" hasCustomPrompt="1"/>
          </p:nvPr>
        </p:nvSpPr>
        <p:spPr>
          <a:xfrm>
            <a:off x="1853251" y="5660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8" name="Pladsholder til indhold 32">
            <a:extLst>
              <a:ext uri="{FF2B5EF4-FFF2-40B4-BE49-F238E27FC236}">
                <a16:creationId xmlns:a16="http://schemas.microsoft.com/office/drawing/2014/main" id="{19F121AD-BAA1-EDF9-BC45-A1B9B55BE3A3}"/>
              </a:ext>
            </a:extLst>
          </p:cNvPr>
          <p:cNvSpPr>
            <a:spLocks noGrp="1"/>
          </p:cNvSpPr>
          <p:nvPr>
            <p:ph sz="quarter" idx="33" hasCustomPrompt="1"/>
          </p:nvPr>
        </p:nvSpPr>
        <p:spPr>
          <a:xfrm>
            <a:off x="8575672" y="692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9" name="Pladsholder til tekst 20">
            <a:extLst>
              <a:ext uri="{FF2B5EF4-FFF2-40B4-BE49-F238E27FC236}">
                <a16:creationId xmlns:a16="http://schemas.microsoft.com/office/drawing/2014/main" id="{8CC4F10F-B1AC-7175-8D7E-9C868D57B156}"/>
              </a:ext>
            </a:extLst>
          </p:cNvPr>
          <p:cNvSpPr>
            <a:spLocks noGrp="1"/>
          </p:cNvSpPr>
          <p:nvPr>
            <p:ph type="body" sz="quarter" idx="34" hasCustomPrompt="1"/>
          </p:nvPr>
        </p:nvSpPr>
        <p:spPr>
          <a:xfrm>
            <a:off x="7949251" y="1852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30" name="Pladsholder til tekst 3">
            <a:extLst>
              <a:ext uri="{FF2B5EF4-FFF2-40B4-BE49-F238E27FC236}">
                <a16:creationId xmlns:a16="http://schemas.microsoft.com/office/drawing/2014/main" id="{4D0D405A-8D14-A0D9-7C06-21CA756AD33A}"/>
              </a:ext>
            </a:extLst>
          </p:cNvPr>
          <p:cNvSpPr>
            <a:spLocks noGrp="1"/>
          </p:cNvSpPr>
          <p:nvPr>
            <p:ph type="body" sz="quarter" idx="35" hasCustomPrompt="1"/>
          </p:nvPr>
        </p:nvSpPr>
        <p:spPr>
          <a:xfrm>
            <a:off x="7949251" y="2231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17" name="Pladsholder til slidenummer 1">
            <a:extLst>
              <a:ext uri="{FF2B5EF4-FFF2-40B4-BE49-F238E27FC236}">
                <a16:creationId xmlns:a16="http://schemas.microsoft.com/office/drawing/2014/main" id="{50A65D0B-84E2-1401-2BF5-63A3B472FE0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83337934"/>
      </p:ext>
    </p:extLst>
  </p:cSld>
  <p:clrMapOvr>
    <a:masterClrMapping/>
  </p:clrMapOvr>
  <p:extLst mod="1">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E. Seks felter + ikon + tekst">
    <p:bg>
      <p:bgPr>
        <a:solidFill>
          <a:srgbClr val="D9F0FF"/>
        </a:solidFill>
        <a:effectLst/>
      </p:bgPr>
    </p:bg>
    <p:spTree>
      <p:nvGrpSpPr>
        <p:cNvPr id="1" name=""/>
        <p:cNvGrpSpPr/>
        <p:nvPr/>
      </p:nvGrpSpPr>
      <p:grpSpPr>
        <a:xfrm>
          <a:off x="0" y="0"/>
          <a:ext cx="0" cy="0"/>
          <a:chOff x="0" y="0"/>
          <a:chExt cx="0" cy="0"/>
        </a:xfrm>
      </p:grpSpPr>
      <p:sp>
        <p:nvSpPr>
          <p:cNvPr id="46" name="Rektangel 45">
            <a:extLst>
              <a:ext uri="{FF2B5EF4-FFF2-40B4-BE49-F238E27FC236}">
                <a16:creationId xmlns:a16="http://schemas.microsoft.com/office/drawing/2014/main" id="{3DC7130F-AC5A-F41C-B5D4-758405D5BE16}"/>
              </a:ext>
            </a:extLst>
          </p:cNvPr>
          <p:cNvSpPr/>
          <p:nvPr userDrawn="1"/>
        </p:nvSpPr>
        <p:spPr>
          <a:xfrm rot="10800000">
            <a:off x="8128055" y="342900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27" name="Rektangel 26">
            <a:extLst>
              <a:ext uri="{FF2B5EF4-FFF2-40B4-BE49-F238E27FC236}">
                <a16:creationId xmlns:a16="http://schemas.microsoft.com/office/drawing/2014/main" id="{5D19E5F5-0E11-8BF5-1929-7FA60358C798}"/>
              </a:ext>
            </a:extLst>
          </p:cNvPr>
          <p:cNvSpPr/>
          <p:nvPr userDrawn="1"/>
        </p:nvSpPr>
        <p:spPr>
          <a:xfrm rot="10800000">
            <a:off x="4064027" y="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Pladsholder til indhold 32">
            <a:extLst>
              <a:ext uri="{FF2B5EF4-FFF2-40B4-BE49-F238E27FC236}">
                <a16:creationId xmlns:a16="http://schemas.microsoft.com/office/drawing/2014/main" id="{3ED23CD3-1E7D-BB05-90E8-CC40AA911553}"/>
              </a:ext>
            </a:extLst>
          </p:cNvPr>
          <p:cNvSpPr>
            <a:spLocks noGrp="1"/>
          </p:cNvSpPr>
          <p:nvPr>
            <p:ph sz="quarter" idx="13" hasCustomPrompt="1"/>
          </p:nvPr>
        </p:nvSpPr>
        <p:spPr>
          <a:xfrm>
            <a:off x="5527674" y="692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31" name="Pladsholder til tekst 20">
            <a:extLst>
              <a:ext uri="{FF2B5EF4-FFF2-40B4-BE49-F238E27FC236}">
                <a16:creationId xmlns:a16="http://schemas.microsoft.com/office/drawing/2014/main" id="{CFC7F87B-8D47-99FC-7064-904D18A440CE}"/>
              </a:ext>
            </a:extLst>
          </p:cNvPr>
          <p:cNvSpPr>
            <a:spLocks noGrp="1"/>
          </p:cNvSpPr>
          <p:nvPr>
            <p:ph type="body" sz="quarter" idx="10" hasCustomPrompt="1"/>
          </p:nvPr>
        </p:nvSpPr>
        <p:spPr>
          <a:xfrm>
            <a:off x="4926226" y="1852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32" name="Pladsholder til tekst 3">
            <a:extLst>
              <a:ext uri="{FF2B5EF4-FFF2-40B4-BE49-F238E27FC236}">
                <a16:creationId xmlns:a16="http://schemas.microsoft.com/office/drawing/2014/main" id="{51E7084E-BDB4-869A-5B90-CCBBEAE4B99E}"/>
              </a:ext>
            </a:extLst>
          </p:cNvPr>
          <p:cNvSpPr>
            <a:spLocks noGrp="1"/>
          </p:cNvSpPr>
          <p:nvPr>
            <p:ph type="body" sz="quarter" idx="26" hasCustomPrompt="1"/>
          </p:nvPr>
        </p:nvSpPr>
        <p:spPr>
          <a:xfrm>
            <a:off x="4926226" y="2231679"/>
            <a:ext cx="2339546" cy="518327"/>
          </a:xfrm>
          <a:prstGeom prst="rect">
            <a:avLst/>
          </a:prstGeom>
        </p:spPr>
        <p:txBody>
          <a:bodyPr/>
          <a:lstStyle>
            <a:lvl1pPr marL="0" indent="0" algn="ctr">
              <a:buNone/>
              <a:defRPr sz="1200">
                <a:solidFill>
                  <a:srgbClr val="001F33"/>
                </a:solidFill>
              </a:defRPr>
            </a:lvl1pPr>
          </a:lstStyle>
          <a:p>
            <a:pPr lvl="0"/>
            <a:r>
              <a:rPr lang="da-DK" dirty="0"/>
              <a:t>I denne tekstboks kan der skrives en kort tekst</a:t>
            </a:r>
          </a:p>
        </p:txBody>
      </p:sp>
      <p:sp>
        <p:nvSpPr>
          <p:cNvPr id="33" name="Rektangel 32">
            <a:extLst>
              <a:ext uri="{FF2B5EF4-FFF2-40B4-BE49-F238E27FC236}">
                <a16:creationId xmlns:a16="http://schemas.microsoft.com/office/drawing/2014/main" id="{78762C85-4ECD-8D19-9FE6-0A783A814321}"/>
              </a:ext>
            </a:extLst>
          </p:cNvPr>
          <p:cNvSpPr/>
          <p:nvPr userDrawn="1"/>
        </p:nvSpPr>
        <p:spPr>
          <a:xfrm rot="10800000">
            <a:off x="-1" y="342900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34" name="Pladsholder til indhold 32">
            <a:extLst>
              <a:ext uri="{FF2B5EF4-FFF2-40B4-BE49-F238E27FC236}">
                <a16:creationId xmlns:a16="http://schemas.microsoft.com/office/drawing/2014/main" id="{ECD9A801-D0CB-A758-D26E-14ABD6707ADE}"/>
              </a:ext>
            </a:extLst>
          </p:cNvPr>
          <p:cNvSpPr>
            <a:spLocks noGrp="1"/>
          </p:cNvSpPr>
          <p:nvPr>
            <p:ph sz="quarter" idx="27" hasCustomPrompt="1"/>
          </p:nvPr>
        </p:nvSpPr>
        <p:spPr>
          <a:xfrm>
            <a:off x="1463646" y="4121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35" name="Pladsholder til tekst 20">
            <a:extLst>
              <a:ext uri="{FF2B5EF4-FFF2-40B4-BE49-F238E27FC236}">
                <a16:creationId xmlns:a16="http://schemas.microsoft.com/office/drawing/2014/main" id="{B3AAC0F5-98E1-A3AE-E8CE-BA346D8CD537}"/>
              </a:ext>
            </a:extLst>
          </p:cNvPr>
          <p:cNvSpPr>
            <a:spLocks noGrp="1"/>
          </p:cNvSpPr>
          <p:nvPr>
            <p:ph type="body" sz="quarter" idx="28" hasCustomPrompt="1"/>
          </p:nvPr>
        </p:nvSpPr>
        <p:spPr>
          <a:xfrm>
            <a:off x="862198" y="5281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36" name="Pladsholder til tekst 3">
            <a:extLst>
              <a:ext uri="{FF2B5EF4-FFF2-40B4-BE49-F238E27FC236}">
                <a16:creationId xmlns:a16="http://schemas.microsoft.com/office/drawing/2014/main" id="{1AE7C3C6-C7E1-0E52-F8E6-EB8EAF075D4C}"/>
              </a:ext>
            </a:extLst>
          </p:cNvPr>
          <p:cNvSpPr>
            <a:spLocks noGrp="1"/>
          </p:cNvSpPr>
          <p:nvPr>
            <p:ph type="body" sz="quarter" idx="29" hasCustomPrompt="1"/>
          </p:nvPr>
        </p:nvSpPr>
        <p:spPr>
          <a:xfrm>
            <a:off x="862198" y="5660679"/>
            <a:ext cx="2339546" cy="518327"/>
          </a:xfrm>
          <a:prstGeom prst="rect">
            <a:avLst/>
          </a:prstGeom>
        </p:spPr>
        <p:txBody>
          <a:bodyPr/>
          <a:lstStyle>
            <a:lvl1pPr marL="0" indent="0" algn="ctr">
              <a:buNone/>
              <a:defRPr sz="1200">
                <a:solidFill>
                  <a:srgbClr val="001F33"/>
                </a:solidFill>
              </a:defRPr>
            </a:lvl1pPr>
          </a:lstStyle>
          <a:p>
            <a:pPr lvl="0"/>
            <a:r>
              <a:rPr lang="da-DK" dirty="0"/>
              <a:t>I denne tekstboks kan der skrives en kort tekst</a:t>
            </a:r>
          </a:p>
        </p:txBody>
      </p:sp>
      <p:sp>
        <p:nvSpPr>
          <p:cNvPr id="47" name="Pladsholder til indhold 32">
            <a:extLst>
              <a:ext uri="{FF2B5EF4-FFF2-40B4-BE49-F238E27FC236}">
                <a16:creationId xmlns:a16="http://schemas.microsoft.com/office/drawing/2014/main" id="{4798CD0D-3B49-EF7D-B253-03B6AF74B2B4}"/>
              </a:ext>
            </a:extLst>
          </p:cNvPr>
          <p:cNvSpPr>
            <a:spLocks noGrp="1"/>
          </p:cNvSpPr>
          <p:nvPr>
            <p:ph sz="quarter" idx="30" hasCustomPrompt="1"/>
          </p:nvPr>
        </p:nvSpPr>
        <p:spPr>
          <a:xfrm>
            <a:off x="9591702" y="4121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8" name="Pladsholder til tekst 20">
            <a:extLst>
              <a:ext uri="{FF2B5EF4-FFF2-40B4-BE49-F238E27FC236}">
                <a16:creationId xmlns:a16="http://schemas.microsoft.com/office/drawing/2014/main" id="{AD01B8C7-7814-B733-99C0-FD9F1A122A70}"/>
              </a:ext>
            </a:extLst>
          </p:cNvPr>
          <p:cNvSpPr>
            <a:spLocks noGrp="1"/>
          </p:cNvSpPr>
          <p:nvPr>
            <p:ph type="body" sz="quarter" idx="31" hasCustomPrompt="1"/>
          </p:nvPr>
        </p:nvSpPr>
        <p:spPr>
          <a:xfrm>
            <a:off x="8990254" y="5281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9" name="Pladsholder til tekst 3">
            <a:extLst>
              <a:ext uri="{FF2B5EF4-FFF2-40B4-BE49-F238E27FC236}">
                <a16:creationId xmlns:a16="http://schemas.microsoft.com/office/drawing/2014/main" id="{68E428CC-FB2F-6FAF-4C09-A6E8BA3EE122}"/>
              </a:ext>
            </a:extLst>
          </p:cNvPr>
          <p:cNvSpPr>
            <a:spLocks noGrp="1"/>
          </p:cNvSpPr>
          <p:nvPr>
            <p:ph type="body" sz="quarter" idx="32" hasCustomPrompt="1"/>
          </p:nvPr>
        </p:nvSpPr>
        <p:spPr>
          <a:xfrm>
            <a:off x="8990254" y="5660679"/>
            <a:ext cx="2339546" cy="518327"/>
          </a:xfrm>
          <a:prstGeom prst="rect">
            <a:avLst/>
          </a:prstGeom>
        </p:spPr>
        <p:txBody>
          <a:bodyPr/>
          <a:lstStyle>
            <a:lvl1pPr marL="0" indent="0" algn="ctr">
              <a:buNone/>
              <a:defRPr sz="1200">
                <a:solidFill>
                  <a:srgbClr val="001F33"/>
                </a:solidFill>
              </a:defRPr>
            </a:lvl1pPr>
          </a:lstStyle>
          <a:p>
            <a:pPr lvl="0"/>
            <a:r>
              <a:rPr lang="da-DK" dirty="0"/>
              <a:t>I denne tekstboks kan der skrives en kort tekst</a:t>
            </a:r>
          </a:p>
        </p:txBody>
      </p:sp>
      <p:sp>
        <p:nvSpPr>
          <p:cNvPr id="51" name="Pladsholder til indhold 32">
            <a:extLst>
              <a:ext uri="{FF2B5EF4-FFF2-40B4-BE49-F238E27FC236}">
                <a16:creationId xmlns:a16="http://schemas.microsoft.com/office/drawing/2014/main" id="{F9349574-8606-EB85-ACED-A7E34B8705F5}"/>
              </a:ext>
            </a:extLst>
          </p:cNvPr>
          <p:cNvSpPr>
            <a:spLocks noGrp="1"/>
          </p:cNvSpPr>
          <p:nvPr>
            <p:ph sz="quarter" idx="33" hasCustomPrompt="1"/>
          </p:nvPr>
        </p:nvSpPr>
        <p:spPr>
          <a:xfrm>
            <a:off x="5552646" y="4121553"/>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52" name="Pladsholder til tekst 20">
            <a:extLst>
              <a:ext uri="{FF2B5EF4-FFF2-40B4-BE49-F238E27FC236}">
                <a16:creationId xmlns:a16="http://schemas.microsoft.com/office/drawing/2014/main" id="{73BB8DD5-E95C-2DBB-8DCE-16A7401DD0BD}"/>
              </a:ext>
            </a:extLst>
          </p:cNvPr>
          <p:cNvSpPr>
            <a:spLocks noGrp="1"/>
          </p:cNvSpPr>
          <p:nvPr>
            <p:ph type="body" sz="quarter" idx="34" hasCustomPrompt="1"/>
          </p:nvPr>
        </p:nvSpPr>
        <p:spPr>
          <a:xfrm>
            <a:off x="4926225" y="5281251"/>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53" name="Pladsholder til tekst 3">
            <a:extLst>
              <a:ext uri="{FF2B5EF4-FFF2-40B4-BE49-F238E27FC236}">
                <a16:creationId xmlns:a16="http://schemas.microsoft.com/office/drawing/2014/main" id="{68ED7809-607B-64C1-AB90-859911022C10}"/>
              </a:ext>
            </a:extLst>
          </p:cNvPr>
          <p:cNvSpPr>
            <a:spLocks noGrp="1"/>
          </p:cNvSpPr>
          <p:nvPr>
            <p:ph type="body" sz="quarter" idx="35" hasCustomPrompt="1"/>
          </p:nvPr>
        </p:nvSpPr>
        <p:spPr>
          <a:xfrm>
            <a:off x="4926225" y="5660679"/>
            <a:ext cx="2339546" cy="518327"/>
          </a:xfrm>
          <a:prstGeom prst="rect">
            <a:avLst/>
          </a:prstGeom>
        </p:spPr>
        <p:txBody>
          <a:bodyPr/>
          <a:lstStyle>
            <a:lvl1pPr marL="0" indent="0" algn="ctr">
              <a:buNone/>
              <a:defRPr sz="1200">
                <a:solidFill>
                  <a:srgbClr val="001F33"/>
                </a:solidFill>
              </a:defRPr>
            </a:lvl1pPr>
          </a:lstStyle>
          <a:p>
            <a:pPr lvl="0"/>
            <a:r>
              <a:rPr lang="da-DK" dirty="0"/>
              <a:t>I denne tekstboks kan der skrives en kort tekst</a:t>
            </a:r>
          </a:p>
        </p:txBody>
      </p:sp>
      <p:sp>
        <p:nvSpPr>
          <p:cNvPr id="54" name="Pladsholder til indhold 32">
            <a:extLst>
              <a:ext uri="{FF2B5EF4-FFF2-40B4-BE49-F238E27FC236}">
                <a16:creationId xmlns:a16="http://schemas.microsoft.com/office/drawing/2014/main" id="{FDE59588-8E2F-4A3C-A010-AB875519752F}"/>
              </a:ext>
            </a:extLst>
          </p:cNvPr>
          <p:cNvSpPr>
            <a:spLocks noGrp="1"/>
          </p:cNvSpPr>
          <p:nvPr>
            <p:ph sz="quarter" idx="36" hasCustomPrompt="1"/>
          </p:nvPr>
        </p:nvSpPr>
        <p:spPr>
          <a:xfrm>
            <a:off x="1488619" y="689097"/>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55" name="Pladsholder til tekst 20">
            <a:extLst>
              <a:ext uri="{FF2B5EF4-FFF2-40B4-BE49-F238E27FC236}">
                <a16:creationId xmlns:a16="http://schemas.microsoft.com/office/drawing/2014/main" id="{89C2B54D-A870-3711-6A41-CFEF4F94CB87}"/>
              </a:ext>
            </a:extLst>
          </p:cNvPr>
          <p:cNvSpPr>
            <a:spLocks noGrp="1"/>
          </p:cNvSpPr>
          <p:nvPr>
            <p:ph type="body" sz="quarter" idx="37" hasCustomPrompt="1"/>
          </p:nvPr>
        </p:nvSpPr>
        <p:spPr>
          <a:xfrm>
            <a:off x="862198" y="1848795"/>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58" name="Pladsholder til tekst 3">
            <a:extLst>
              <a:ext uri="{FF2B5EF4-FFF2-40B4-BE49-F238E27FC236}">
                <a16:creationId xmlns:a16="http://schemas.microsoft.com/office/drawing/2014/main" id="{63C88447-F333-8CF3-7BD0-48D602F0E145}"/>
              </a:ext>
            </a:extLst>
          </p:cNvPr>
          <p:cNvSpPr>
            <a:spLocks noGrp="1"/>
          </p:cNvSpPr>
          <p:nvPr>
            <p:ph type="body" sz="quarter" idx="38" hasCustomPrompt="1"/>
          </p:nvPr>
        </p:nvSpPr>
        <p:spPr>
          <a:xfrm>
            <a:off x="862198" y="2228223"/>
            <a:ext cx="2339546" cy="518327"/>
          </a:xfrm>
          <a:prstGeom prst="rect">
            <a:avLst/>
          </a:prstGeom>
        </p:spPr>
        <p:txBody>
          <a:bodyPr/>
          <a:lstStyle>
            <a:lvl1pPr marL="0" indent="0" algn="ctr">
              <a:buNone/>
              <a:defRPr sz="1200">
                <a:solidFill>
                  <a:srgbClr val="001F33"/>
                </a:solidFill>
              </a:defRPr>
            </a:lvl1pPr>
          </a:lstStyle>
          <a:p>
            <a:pPr lvl="0"/>
            <a:r>
              <a:rPr lang="da-DK" dirty="0"/>
              <a:t>I denne tekstboks kan der skrives en kort tekst</a:t>
            </a:r>
          </a:p>
        </p:txBody>
      </p:sp>
      <p:sp>
        <p:nvSpPr>
          <p:cNvPr id="60" name="Pladsholder til indhold 32">
            <a:extLst>
              <a:ext uri="{FF2B5EF4-FFF2-40B4-BE49-F238E27FC236}">
                <a16:creationId xmlns:a16="http://schemas.microsoft.com/office/drawing/2014/main" id="{18D6A146-5D02-1C40-7666-365980A2FFB2}"/>
              </a:ext>
            </a:extLst>
          </p:cNvPr>
          <p:cNvSpPr>
            <a:spLocks noGrp="1"/>
          </p:cNvSpPr>
          <p:nvPr>
            <p:ph sz="quarter" idx="39" hasCustomPrompt="1"/>
          </p:nvPr>
        </p:nvSpPr>
        <p:spPr>
          <a:xfrm>
            <a:off x="9616675" y="690437"/>
            <a:ext cx="1136651" cy="862040"/>
          </a:xfrm>
          <a:prstGeom prst="rect">
            <a:avLst/>
          </a:prstGeom>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61" name="Pladsholder til tekst 20">
            <a:extLst>
              <a:ext uri="{FF2B5EF4-FFF2-40B4-BE49-F238E27FC236}">
                <a16:creationId xmlns:a16="http://schemas.microsoft.com/office/drawing/2014/main" id="{181AFA50-4120-6D38-3982-C69C807A358C}"/>
              </a:ext>
            </a:extLst>
          </p:cNvPr>
          <p:cNvSpPr>
            <a:spLocks noGrp="1"/>
          </p:cNvSpPr>
          <p:nvPr>
            <p:ph type="body" sz="quarter" idx="40" hasCustomPrompt="1"/>
          </p:nvPr>
        </p:nvSpPr>
        <p:spPr>
          <a:xfrm>
            <a:off x="8990254" y="1850135"/>
            <a:ext cx="2339547" cy="319848"/>
          </a:xfrm>
          <a:prstGeom prst="rect">
            <a:avLst/>
          </a:prstGeo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62" name="Pladsholder til tekst 3">
            <a:extLst>
              <a:ext uri="{FF2B5EF4-FFF2-40B4-BE49-F238E27FC236}">
                <a16:creationId xmlns:a16="http://schemas.microsoft.com/office/drawing/2014/main" id="{4B96B019-A3FD-5D36-DAFA-4A2BE1CA86AB}"/>
              </a:ext>
            </a:extLst>
          </p:cNvPr>
          <p:cNvSpPr>
            <a:spLocks noGrp="1"/>
          </p:cNvSpPr>
          <p:nvPr>
            <p:ph type="body" sz="quarter" idx="41" hasCustomPrompt="1"/>
          </p:nvPr>
        </p:nvSpPr>
        <p:spPr>
          <a:xfrm>
            <a:off x="8990254" y="2229563"/>
            <a:ext cx="2339546" cy="518327"/>
          </a:xfrm>
          <a:prstGeom prst="rect">
            <a:avLst/>
          </a:prstGeom>
        </p:spPr>
        <p:txBody>
          <a:bodyPr/>
          <a:lstStyle>
            <a:lvl1pPr marL="0" indent="0" algn="ctr">
              <a:buNone/>
              <a:defRPr sz="1200">
                <a:solidFill>
                  <a:srgbClr val="001F33"/>
                </a:solidFill>
              </a:defRPr>
            </a:lvl1pPr>
          </a:lstStyle>
          <a:p>
            <a:pPr lvl="0"/>
            <a:r>
              <a:rPr lang="da-DK" dirty="0"/>
              <a:t>I denne tekstboks kan der skrives en kort tekst</a:t>
            </a:r>
          </a:p>
        </p:txBody>
      </p:sp>
      <p:sp>
        <p:nvSpPr>
          <p:cNvPr id="24" name="Pladsholder til slidenummer 1">
            <a:extLst>
              <a:ext uri="{FF2B5EF4-FFF2-40B4-BE49-F238E27FC236}">
                <a16:creationId xmlns:a16="http://schemas.microsoft.com/office/drawing/2014/main" id="{AC69FE3A-A2AF-3A60-1452-5B76EDA85F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751624404"/>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 Indhold + målsætnin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BEC2FB05-67B2-463F-B02A-356819BE336F}"/>
              </a:ext>
            </a:extLst>
          </p:cNvPr>
          <p:cNvSpPr/>
          <p:nvPr userDrawn="1"/>
        </p:nvSpPr>
        <p:spPr>
          <a:xfrm>
            <a:off x="4402837" y="0"/>
            <a:ext cx="778827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grpSp>
        <p:nvGrpSpPr>
          <p:cNvPr id="8" name="Gruppe 7">
            <a:extLst>
              <a:ext uri="{FF2B5EF4-FFF2-40B4-BE49-F238E27FC236}">
                <a16:creationId xmlns:a16="http://schemas.microsoft.com/office/drawing/2014/main" id="{6E87E099-9F3C-4834-8FF0-958121E8BD2E}"/>
              </a:ext>
            </a:extLst>
          </p:cNvPr>
          <p:cNvGrpSpPr/>
          <p:nvPr userDrawn="1"/>
        </p:nvGrpSpPr>
        <p:grpSpPr>
          <a:xfrm>
            <a:off x="5619445" y="4978104"/>
            <a:ext cx="5491329" cy="1481444"/>
            <a:chOff x="5960298" y="5127095"/>
            <a:chExt cx="4686203" cy="1264238"/>
          </a:xfrm>
        </p:grpSpPr>
        <p:sp>
          <p:nvSpPr>
            <p:cNvPr id="9" name="Oval 34">
              <a:extLst>
                <a:ext uri="{FF2B5EF4-FFF2-40B4-BE49-F238E27FC236}">
                  <a16:creationId xmlns:a16="http://schemas.microsoft.com/office/drawing/2014/main" id="{364B9571-0C4D-4251-A556-A6298D06D52B}"/>
                </a:ext>
              </a:extLst>
            </p:cNvPr>
            <p:cNvSpPr/>
            <p:nvPr userDrawn="1"/>
          </p:nvSpPr>
          <p:spPr>
            <a:xfrm>
              <a:off x="596029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10" name="Group 4">
              <a:extLst>
                <a:ext uri="{FF2B5EF4-FFF2-40B4-BE49-F238E27FC236}">
                  <a16:creationId xmlns:a16="http://schemas.microsoft.com/office/drawing/2014/main" id="{1DF7859A-F4B4-4BF6-9A3D-91EC537115DF}"/>
                </a:ext>
              </a:extLst>
            </p:cNvPr>
            <p:cNvGrpSpPr/>
            <p:nvPr userDrawn="1"/>
          </p:nvGrpSpPr>
          <p:grpSpPr>
            <a:xfrm>
              <a:off x="6435996" y="5127095"/>
              <a:ext cx="3723729" cy="1022169"/>
              <a:chOff x="4320125" y="4788167"/>
              <a:chExt cx="3723729" cy="1022169"/>
            </a:xfrm>
          </p:grpSpPr>
          <p:sp>
            <p:nvSpPr>
              <p:cNvPr id="12" name="Oval 5">
                <a:extLst>
                  <a:ext uri="{FF2B5EF4-FFF2-40B4-BE49-F238E27FC236}">
                    <a16:creationId xmlns:a16="http://schemas.microsoft.com/office/drawing/2014/main" id="{5E269587-9C97-4FE6-B009-A3E2E813D913}"/>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3" name="Magnetic Disk 6">
                <a:extLst>
                  <a:ext uri="{FF2B5EF4-FFF2-40B4-BE49-F238E27FC236}">
                    <a16:creationId xmlns:a16="http://schemas.microsoft.com/office/drawing/2014/main" id="{019D27A8-2056-40BA-AB22-3B2C05B4BB11}"/>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4" name="Oval 7">
                <a:extLst>
                  <a:ext uri="{FF2B5EF4-FFF2-40B4-BE49-F238E27FC236}">
                    <a16:creationId xmlns:a16="http://schemas.microsoft.com/office/drawing/2014/main" id="{64F1FFAA-C6BB-4A33-B480-11AF927B6D17}"/>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5" name="Oval 8">
                <a:extLst>
                  <a:ext uri="{FF2B5EF4-FFF2-40B4-BE49-F238E27FC236}">
                    <a16:creationId xmlns:a16="http://schemas.microsoft.com/office/drawing/2014/main" id="{127AC95C-7A31-47A9-8B66-DE248D426DBC}"/>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6" name="Oval 9">
                <a:extLst>
                  <a:ext uri="{FF2B5EF4-FFF2-40B4-BE49-F238E27FC236}">
                    <a16:creationId xmlns:a16="http://schemas.microsoft.com/office/drawing/2014/main" id="{47BD6C63-2C7F-4385-AE7E-07E57B6E9E33}"/>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7" name="Oval 10">
                <a:extLst>
                  <a:ext uri="{FF2B5EF4-FFF2-40B4-BE49-F238E27FC236}">
                    <a16:creationId xmlns:a16="http://schemas.microsoft.com/office/drawing/2014/main" id="{6A761FCC-A361-4EBB-8F56-A3EA57EEEAD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C5B604D7-01D7-49C5-A2FE-E6980AE3F973}"/>
                </a:ext>
              </a:extLst>
            </p:cNvPr>
            <p:cNvSpPr/>
            <p:nvPr userDrawn="1"/>
          </p:nvSpPr>
          <p:spPr>
            <a:xfrm>
              <a:off x="8025004" y="5361282"/>
              <a:ext cx="542539" cy="140242"/>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grpSp>
        <p:nvGrpSpPr>
          <p:cNvPr id="18" name="Gruppe 17">
            <a:extLst>
              <a:ext uri="{FF2B5EF4-FFF2-40B4-BE49-F238E27FC236}">
                <a16:creationId xmlns:a16="http://schemas.microsoft.com/office/drawing/2014/main" id="{8825B20C-9648-474E-B1BB-5C778395025A}"/>
              </a:ext>
            </a:extLst>
          </p:cNvPr>
          <p:cNvGrpSpPr/>
          <p:nvPr userDrawn="1"/>
        </p:nvGrpSpPr>
        <p:grpSpPr>
          <a:xfrm>
            <a:off x="8037031" y="1633812"/>
            <a:ext cx="648646" cy="3698293"/>
            <a:chOff x="8037031" y="1633812"/>
            <a:chExt cx="648646" cy="3698293"/>
          </a:xfrm>
        </p:grpSpPr>
        <p:sp>
          <p:nvSpPr>
            <p:cNvPr id="19" name="Chevron 12">
              <a:extLst>
                <a:ext uri="{FF2B5EF4-FFF2-40B4-BE49-F238E27FC236}">
                  <a16:creationId xmlns:a16="http://schemas.microsoft.com/office/drawing/2014/main" id="{29E49015-156B-48F1-9D8D-DB1E97E01625}"/>
                </a:ext>
              </a:extLst>
            </p:cNvPr>
            <p:cNvSpPr/>
            <p:nvPr userDrawn="1"/>
          </p:nvSpPr>
          <p:spPr>
            <a:xfrm rot="5400000">
              <a:off x="7884982" y="1826713"/>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20" name="Group 13">
              <a:extLst>
                <a:ext uri="{FF2B5EF4-FFF2-40B4-BE49-F238E27FC236}">
                  <a16:creationId xmlns:a16="http://schemas.microsoft.com/office/drawing/2014/main" id="{80A438F0-CF30-44D7-9FF6-D8F9F861950A}"/>
                </a:ext>
              </a:extLst>
            </p:cNvPr>
            <p:cNvGrpSpPr/>
            <p:nvPr userDrawn="1"/>
          </p:nvGrpSpPr>
          <p:grpSpPr>
            <a:xfrm>
              <a:off x="8304919" y="1633812"/>
              <a:ext cx="112870" cy="3698293"/>
              <a:chOff x="6133903" y="1777317"/>
              <a:chExt cx="93000" cy="3320734"/>
            </a:xfrm>
          </p:grpSpPr>
          <p:sp>
            <p:nvSpPr>
              <p:cNvPr id="21" name="Rounded Rectangle 14">
                <a:extLst>
                  <a:ext uri="{FF2B5EF4-FFF2-40B4-BE49-F238E27FC236}">
                    <a16:creationId xmlns:a16="http://schemas.microsoft.com/office/drawing/2014/main" id="{61BE7FAA-D049-467D-A673-2E367C7CD487}"/>
                  </a:ext>
                </a:extLst>
              </p:cNvPr>
              <p:cNvSpPr/>
              <p:nvPr userDrawn="1"/>
            </p:nvSpPr>
            <p:spPr>
              <a:xfrm flipH="1">
                <a:off x="6133903" y="1777317"/>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2" name="Rounded Rectangle 15">
                <a:extLst>
                  <a:ext uri="{FF2B5EF4-FFF2-40B4-BE49-F238E27FC236}">
                    <a16:creationId xmlns:a16="http://schemas.microsoft.com/office/drawing/2014/main" id="{82063293-EE2D-4CCF-81B2-5D56249CC97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sp>
        <p:nvSpPr>
          <p:cNvPr id="3" name="Pladsholder til tekst 6">
            <a:extLst>
              <a:ext uri="{FF2B5EF4-FFF2-40B4-BE49-F238E27FC236}">
                <a16:creationId xmlns:a16="http://schemas.microsoft.com/office/drawing/2014/main" id="{AF47647F-B7E8-4B09-9AB2-B4CD9A7F2BC6}"/>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mj-lt"/>
              <a:buAutoNum type="arabicPeriod"/>
              <a:tabLst/>
              <a:defRPr sz="1400"/>
            </a:lvl1pPr>
          </a:lstStyle>
          <a:p>
            <a:pPr lvl="0"/>
            <a:r>
              <a:rPr lang="da-DK" dirty="0"/>
              <a:t>Her kan hver målsætning beskrives</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da-DK" dirty="0"/>
              <a:t>Her kan hver målsætning beskrives</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da-DK" dirty="0"/>
              <a:t>Her kan hver målsætning beskrives</a:t>
            </a:r>
          </a:p>
          <a:p>
            <a:pPr lvl="0"/>
            <a:endParaRPr lang="da-DK" dirty="0"/>
          </a:p>
        </p:txBody>
      </p:sp>
      <p:sp>
        <p:nvSpPr>
          <p:cNvPr id="28" name="Title Placeholder 6">
            <a:extLst>
              <a:ext uri="{FF2B5EF4-FFF2-40B4-BE49-F238E27FC236}">
                <a16:creationId xmlns:a16="http://schemas.microsoft.com/office/drawing/2014/main" id="{03AF9514-9FFB-4BEA-A60A-1A18FCDB2F1D}"/>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C09BCAEE-C3BF-B7B4-5B1C-38F6D2F2E64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27" name="Rektangel 26">
            <a:extLst>
              <a:ext uri="{FF2B5EF4-FFF2-40B4-BE49-F238E27FC236}">
                <a16:creationId xmlns:a16="http://schemas.microsoft.com/office/drawing/2014/main" id="{64AD907C-7309-4CCF-BFBD-C8D71395EC9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9" name="Tekstfelt 28">
            <a:extLst>
              <a:ext uri="{FF2B5EF4-FFF2-40B4-BE49-F238E27FC236}">
                <a16:creationId xmlns:a16="http://schemas.microsoft.com/office/drawing/2014/main" id="{7706E44C-0E7E-4599-B96A-024DE5BC0FE8}"/>
              </a:ext>
            </a:extLst>
          </p:cNvPr>
          <p:cNvSpPr txBox="1"/>
          <p:nvPr userDrawn="1"/>
        </p:nvSpPr>
        <p:spPr>
          <a:xfrm>
            <a:off x="13453366" y="458836"/>
            <a:ext cx="5580592" cy="4093428"/>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(Milepæle)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Hvis du ønsker at bruge flere pile for at illustrere antallet af målsætninger, kan du klikke på en af nedenstående pile og trække den hen på skiven.</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274212827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 Målsætning 1+2+3">
    <p:bg>
      <p:bgPr>
        <a:solidFill>
          <a:srgbClr val="D9F0FF"/>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id="{B1B82A8D-4E9A-4254-84B0-CE37BF28ABF0}"/>
              </a:ext>
            </a:extLst>
          </p:cNvPr>
          <p:cNvGrpSpPr/>
          <p:nvPr userDrawn="1"/>
        </p:nvGrpSpPr>
        <p:grpSpPr>
          <a:xfrm>
            <a:off x="0" y="0"/>
            <a:ext cx="12196516" cy="6857212"/>
            <a:chOff x="0" y="-786"/>
            <a:chExt cx="11870691" cy="6858786"/>
          </a:xfrm>
          <a:solidFill>
            <a:srgbClr val="EAF7FF"/>
          </a:solidFill>
        </p:grpSpPr>
        <p:sp>
          <p:nvSpPr>
            <p:cNvPr id="3" name="Rektangel 2">
              <a:extLst>
                <a:ext uri="{FF2B5EF4-FFF2-40B4-BE49-F238E27FC236}">
                  <a16:creationId xmlns:a16="http://schemas.microsoft.com/office/drawing/2014/main" id="{22A79174-6DC2-453D-9C7A-D42901CC1758}"/>
                </a:ext>
              </a:extLst>
            </p:cNvPr>
            <p:cNvSpPr/>
            <p:nvPr userDrawn="1"/>
          </p:nvSpPr>
          <p:spPr>
            <a:xfrm>
              <a:off x="0" y="3"/>
              <a:ext cx="3970883"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Rektangel 3">
              <a:extLst>
                <a:ext uri="{FF2B5EF4-FFF2-40B4-BE49-F238E27FC236}">
                  <a16:creationId xmlns:a16="http://schemas.microsoft.com/office/drawing/2014/main" id="{9DAF623B-7F82-45ED-8614-A2224BD014CB}"/>
                </a:ext>
              </a:extLst>
            </p:cNvPr>
            <p:cNvSpPr/>
            <p:nvPr userDrawn="1"/>
          </p:nvSpPr>
          <p:spPr>
            <a:xfrm>
              <a:off x="7904295" y="-786"/>
              <a:ext cx="3966396"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5" name="Oval 34">
            <a:extLst>
              <a:ext uri="{FF2B5EF4-FFF2-40B4-BE49-F238E27FC236}">
                <a16:creationId xmlns:a16="http://schemas.microsoft.com/office/drawing/2014/main" id="{F568972A-D9D9-4C7C-BBF2-41E632C253CF}"/>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 name="Gruppe 5">
            <a:extLst>
              <a:ext uri="{FF2B5EF4-FFF2-40B4-BE49-F238E27FC236}">
                <a16:creationId xmlns:a16="http://schemas.microsoft.com/office/drawing/2014/main" id="{495356E0-7C4D-4E0D-950D-1620D9C5A00E}"/>
              </a:ext>
            </a:extLst>
          </p:cNvPr>
          <p:cNvGrpSpPr/>
          <p:nvPr userDrawn="1"/>
        </p:nvGrpSpPr>
        <p:grpSpPr>
          <a:xfrm>
            <a:off x="351493" y="1733886"/>
            <a:ext cx="3378107" cy="2971983"/>
            <a:chOff x="3264092" y="1718701"/>
            <a:chExt cx="5311152" cy="4672632"/>
          </a:xfrm>
        </p:grpSpPr>
        <p:sp>
          <p:nvSpPr>
            <p:cNvPr id="7" name="Oval 34">
              <a:extLst>
                <a:ext uri="{FF2B5EF4-FFF2-40B4-BE49-F238E27FC236}">
                  <a16:creationId xmlns:a16="http://schemas.microsoft.com/office/drawing/2014/main" id="{11407F06-2BAF-4C7E-8819-E264CE2C30E4}"/>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8" name="Group 4">
              <a:extLst>
                <a:ext uri="{FF2B5EF4-FFF2-40B4-BE49-F238E27FC236}">
                  <a16:creationId xmlns:a16="http://schemas.microsoft.com/office/drawing/2014/main" id="{FCC36CED-A9E3-4EE5-BC00-E14C0A5378A7}"/>
                </a:ext>
              </a:extLst>
            </p:cNvPr>
            <p:cNvGrpSpPr/>
            <p:nvPr/>
          </p:nvGrpSpPr>
          <p:grpSpPr>
            <a:xfrm>
              <a:off x="4053694" y="5107136"/>
              <a:ext cx="3723729" cy="1022169"/>
              <a:chOff x="4320125" y="4788167"/>
              <a:chExt cx="3723729" cy="1022169"/>
            </a:xfrm>
          </p:grpSpPr>
          <p:sp>
            <p:nvSpPr>
              <p:cNvPr id="15" name="Oval 5">
                <a:extLst>
                  <a:ext uri="{FF2B5EF4-FFF2-40B4-BE49-F238E27FC236}">
                    <a16:creationId xmlns:a16="http://schemas.microsoft.com/office/drawing/2014/main" id="{A8F97C53-D659-4A9D-998B-9F2838D5A0ED}"/>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6" name="Magnetic Disk 6">
                <a:extLst>
                  <a:ext uri="{FF2B5EF4-FFF2-40B4-BE49-F238E27FC236}">
                    <a16:creationId xmlns:a16="http://schemas.microsoft.com/office/drawing/2014/main" id="{CD0A8658-F783-417A-B38B-CC063DA58F4B}"/>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7" name="Oval 7">
                <a:extLst>
                  <a:ext uri="{FF2B5EF4-FFF2-40B4-BE49-F238E27FC236}">
                    <a16:creationId xmlns:a16="http://schemas.microsoft.com/office/drawing/2014/main" id="{E66D9F28-3707-452F-A8BB-A7DE36D9756B}"/>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8" name="Oval 8">
                <a:extLst>
                  <a:ext uri="{FF2B5EF4-FFF2-40B4-BE49-F238E27FC236}">
                    <a16:creationId xmlns:a16="http://schemas.microsoft.com/office/drawing/2014/main" id="{AE4FFBBA-FB8B-45E4-918E-9D4FD4CB745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9" name="Oval 9">
                <a:extLst>
                  <a:ext uri="{FF2B5EF4-FFF2-40B4-BE49-F238E27FC236}">
                    <a16:creationId xmlns:a16="http://schemas.microsoft.com/office/drawing/2014/main" id="{5F1145D6-C972-40D0-B914-F24DC2A68468}"/>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0" name="Oval 10">
                <a:extLst>
                  <a:ext uri="{FF2B5EF4-FFF2-40B4-BE49-F238E27FC236}">
                    <a16:creationId xmlns:a16="http://schemas.microsoft.com/office/drawing/2014/main" id="{0E36B823-26D8-4366-B859-87DA13D1BE06}"/>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9" name="Chevron 12">
              <a:extLst>
                <a:ext uri="{FF2B5EF4-FFF2-40B4-BE49-F238E27FC236}">
                  <a16:creationId xmlns:a16="http://schemas.microsoft.com/office/drawing/2014/main" id="{B07C34C7-5DD6-4FED-B141-10C5CAAECA15}"/>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10" name="Group 13">
              <a:extLst>
                <a:ext uri="{FF2B5EF4-FFF2-40B4-BE49-F238E27FC236}">
                  <a16:creationId xmlns:a16="http://schemas.microsoft.com/office/drawing/2014/main" id="{3C383E54-FC2D-44D0-9770-B01C1E121350}"/>
                </a:ext>
              </a:extLst>
            </p:cNvPr>
            <p:cNvGrpSpPr/>
            <p:nvPr userDrawn="1"/>
          </p:nvGrpSpPr>
          <p:grpSpPr>
            <a:xfrm>
              <a:off x="5877711" y="1722159"/>
              <a:ext cx="79688" cy="3694835"/>
              <a:chOff x="6133903" y="1788164"/>
              <a:chExt cx="93033" cy="3317629"/>
            </a:xfrm>
          </p:grpSpPr>
          <p:sp>
            <p:nvSpPr>
              <p:cNvPr id="13" name="Rounded Rectangle 14">
                <a:extLst>
                  <a:ext uri="{FF2B5EF4-FFF2-40B4-BE49-F238E27FC236}">
                    <a16:creationId xmlns:a16="http://schemas.microsoft.com/office/drawing/2014/main" id="{2B361CCB-305A-437D-BF20-6F0C1139DB19}"/>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4" name="Rounded Rectangle 15">
                <a:extLst>
                  <a:ext uri="{FF2B5EF4-FFF2-40B4-BE49-F238E27FC236}">
                    <a16:creationId xmlns:a16="http://schemas.microsoft.com/office/drawing/2014/main" id="{D7AB82A2-564E-4D64-9E5F-5F7B611EE93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59F39292-2904-452F-99C8-0F98990BEF1E}"/>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2" name="Rounded Rectangle 35">
              <a:extLst>
                <a:ext uri="{FF2B5EF4-FFF2-40B4-BE49-F238E27FC236}">
                  <a16:creationId xmlns:a16="http://schemas.microsoft.com/office/drawing/2014/main" id="{7646F930-C206-4D91-8068-8A920B48EE24}"/>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21" name="Gruppe 20">
            <a:extLst>
              <a:ext uri="{FF2B5EF4-FFF2-40B4-BE49-F238E27FC236}">
                <a16:creationId xmlns:a16="http://schemas.microsoft.com/office/drawing/2014/main" id="{0F0F0F60-8775-406F-90AB-CAE6BDBAABB1}"/>
              </a:ext>
            </a:extLst>
          </p:cNvPr>
          <p:cNvGrpSpPr/>
          <p:nvPr userDrawn="1"/>
        </p:nvGrpSpPr>
        <p:grpSpPr>
          <a:xfrm>
            <a:off x="4600041" y="1733886"/>
            <a:ext cx="2980614" cy="2971984"/>
            <a:chOff x="3564408" y="1718700"/>
            <a:chExt cx="4686203" cy="4672632"/>
          </a:xfrm>
        </p:grpSpPr>
        <p:sp>
          <p:nvSpPr>
            <p:cNvPr id="27" name="Oval 34">
              <a:extLst>
                <a:ext uri="{FF2B5EF4-FFF2-40B4-BE49-F238E27FC236}">
                  <a16:creationId xmlns:a16="http://schemas.microsoft.com/office/drawing/2014/main" id="{2F0B61A5-681B-4D9B-BE05-A1E404FE2909}"/>
                </a:ext>
              </a:extLst>
            </p:cNvPr>
            <p:cNvSpPr/>
            <p:nvPr/>
          </p:nvSpPr>
          <p:spPr>
            <a:xfrm>
              <a:off x="3564408" y="5543193"/>
              <a:ext cx="4686203" cy="848139"/>
            </a:xfrm>
            <a:prstGeom prst="ellipse">
              <a:avLst/>
            </a:prstGeom>
            <a:solidFill>
              <a:srgbClr val="032133">
                <a:alpha val="29954"/>
              </a:srgb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2" name="Group 4">
              <a:extLst>
                <a:ext uri="{FF2B5EF4-FFF2-40B4-BE49-F238E27FC236}">
                  <a16:creationId xmlns:a16="http://schemas.microsoft.com/office/drawing/2014/main" id="{DA6CEAD9-EAF3-447E-96E9-4EF029C2F424}"/>
                </a:ext>
              </a:extLst>
            </p:cNvPr>
            <p:cNvGrpSpPr/>
            <p:nvPr/>
          </p:nvGrpSpPr>
          <p:grpSpPr>
            <a:xfrm>
              <a:off x="4053694" y="5107136"/>
              <a:ext cx="3723729" cy="1022169"/>
              <a:chOff x="4320125" y="4788167"/>
              <a:chExt cx="3723729" cy="1022169"/>
            </a:xfrm>
          </p:grpSpPr>
          <p:sp>
            <p:nvSpPr>
              <p:cNvPr id="30" name="Oval 5">
                <a:extLst>
                  <a:ext uri="{FF2B5EF4-FFF2-40B4-BE49-F238E27FC236}">
                    <a16:creationId xmlns:a16="http://schemas.microsoft.com/office/drawing/2014/main" id="{2843CB7A-24DF-4514-A20B-3CBE46C18C9E}"/>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1" name="Magnetic Disk 6">
                <a:extLst>
                  <a:ext uri="{FF2B5EF4-FFF2-40B4-BE49-F238E27FC236}">
                    <a16:creationId xmlns:a16="http://schemas.microsoft.com/office/drawing/2014/main" id="{01A4B1D6-CFFF-4F29-BBFC-199FCACD4C00}"/>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2" name="Oval 7">
                <a:extLst>
                  <a:ext uri="{FF2B5EF4-FFF2-40B4-BE49-F238E27FC236}">
                    <a16:creationId xmlns:a16="http://schemas.microsoft.com/office/drawing/2014/main" id="{91FFF5C2-AB07-4F62-9BB8-8F6F0363B04A}"/>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3" name="Oval 8">
                <a:extLst>
                  <a:ext uri="{FF2B5EF4-FFF2-40B4-BE49-F238E27FC236}">
                    <a16:creationId xmlns:a16="http://schemas.microsoft.com/office/drawing/2014/main" id="{A2336607-F2B1-4766-BF4A-D45552F11C79}"/>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4" name="Oval 9">
                <a:extLst>
                  <a:ext uri="{FF2B5EF4-FFF2-40B4-BE49-F238E27FC236}">
                    <a16:creationId xmlns:a16="http://schemas.microsoft.com/office/drawing/2014/main" id="{FEAD6E3D-BC3E-4071-9A5C-6E903327A38C}"/>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5" name="Oval 10">
                <a:extLst>
                  <a:ext uri="{FF2B5EF4-FFF2-40B4-BE49-F238E27FC236}">
                    <a16:creationId xmlns:a16="http://schemas.microsoft.com/office/drawing/2014/main" id="{96957CFE-87CF-4B79-9DFE-A590611918D1}"/>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Chevron 12">
              <a:extLst>
                <a:ext uri="{FF2B5EF4-FFF2-40B4-BE49-F238E27FC236}">
                  <a16:creationId xmlns:a16="http://schemas.microsoft.com/office/drawing/2014/main" id="{C07D467A-11A6-44DC-891A-A4DA67A00D3D}"/>
                </a:ext>
              </a:extLst>
            </p:cNvPr>
            <p:cNvSpPr/>
            <p:nvPr/>
          </p:nvSpPr>
          <p:spPr>
            <a:xfrm rot="5400000">
              <a:off x="5442162" y="1870749"/>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4" name="Group 13">
              <a:extLst>
                <a:ext uri="{FF2B5EF4-FFF2-40B4-BE49-F238E27FC236}">
                  <a16:creationId xmlns:a16="http://schemas.microsoft.com/office/drawing/2014/main" id="{8A57FCFF-5B4E-4552-8A20-7D0D21785183}"/>
                </a:ext>
              </a:extLst>
            </p:cNvPr>
            <p:cNvGrpSpPr/>
            <p:nvPr/>
          </p:nvGrpSpPr>
          <p:grpSpPr>
            <a:xfrm>
              <a:off x="5877729" y="1722160"/>
              <a:ext cx="79660" cy="3694834"/>
              <a:chOff x="6133903" y="1788165"/>
              <a:chExt cx="93000" cy="3317628"/>
            </a:xfrm>
          </p:grpSpPr>
          <p:sp>
            <p:nvSpPr>
              <p:cNvPr id="28" name="Rounded Rectangle 14">
                <a:extLst>
                  <a:ext uri="{FF2B5EF4-FFF2-40B4-BE49-F238E27FC236}">
                    <a16:creationId xmlns:a16="http://schemas.microsoft.com/office/drawing/2014/main" id="{18D770AB-A9DC-4BED-84CA-3E8B98AF3652}"/>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9" name="Rounded Rectangle 15">
                <a:extLst>
                  <a:ext uri="{FF2B5EF4-FFF2-40B4-BE49-F238E27FC236}">
                    <a16:creationId xmlns:a16="http://schemas.microsoft.com/office/drawing/2014/main" id="{6C2E532D-4B32-4C4E-9298-E70146B78B29}"/>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5" name="Heart 31">
              <a:extLst>
                <a:ext uri="{FF2B5EF4-FFF2-40B4-BE49-F238E27FC236}">
                  <a16:creationId xmlns:a16="http://schemas.microsoft.com/office/drawing/2014/main" id="{B04268C1-AD37-4DFA-8F20-2DA87B6BEDCC}"/>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6" name="Rounded Rectangle 35">
              <a:extLst>
                <a:ext uri="{FF2B5EF4-FFF2-40B4-BE49-F238E27FC236}">
                  <a16:creationId xmlns:a16="http://schemas.microsoft.com/office/drawing/2014/main" id="{879B41C5-A281-4C85-B145-3F47606F27D9}"/>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6" name="Pladsholder til tekst 3">
            <a:extLst>
              <a:ext uri="{FF2B5EF4-FFF2-40B4-BE49-F238E27FC236}">
                <a16:creationId xmlns:a16="http://schemas.microsoft.com/office/drawing/2014/main" id="{786E5881-EAD3-480D-97E0-491BA0C90C61}"/>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37" name="Pladsholder til tekst 3">
            <a:extLst>
              <a:ext uri="{FF2B5EF4-FFF2-40B4-BE49-F238E27FC236}">
                <a16:creationId xmlns:a16="http://schemas.microsoft.com/office/drawing/2014/main" id="{6755F0EA-0241-4A43-9C6F-75EA3DF3E886}"/>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grpSp>
        <p:nvGrpSpPr>
          <p:cNvPr id="38" name="Gruppe 37">
            <a:extLst>
              <a:ext uri="{FF2B5EF4-FFF2-40B4-BE49-F238E27FC236}">
                <a16:creationId xmlns:a16="http://schemas.microsoft.com/office/drawing/2014/main" id="{30C11E1F-A992-4143-9B65-3A09C595BBC1}"/>
              </a:ext>
            </a:extLst>
          </p:cNvPr>
          <p:cNvGrpSpPr/>
          <p:nvPr userDrawn="1"/>
        </p:nvGrpSpPr>
        <p:grpSpPr>
          <a:xfrm>
            <a:off x="8463619" y="1749118"/>
            <a:ext cx="3378107" cy="2971983"/>
            <a:chOff x="3264092" y="1718701"/>
            <a:chExt cx="5311152" cy="4672632"/>
          </a:xfrm>
        </p:grpSpPr>
        <p:sp>
          <p:nvSpPr>
            <p:cNvPr id="39" name="Oval 34">
              <a:extLst>
                <a:ext uri="{FF2B5EF4-FFF2-40B4-BE49-F238E27FC236}">
                  <a16:creationId xmlns:a16="http://schemas.microsoft.com/office/drawing/2014/main" id="{E4D223C1-6360-4E73-BB8C-92B1DE470EDC}"/>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40" name="Group 4">
              <a:extLst>
                <a:ext uri="{FF2B5EF4-FFF2-40B4-BE49-F238E27FC236}">
                  <a16:creationId xmlns:a16="http://schemas.microsoft.com/office/drawing/2014/main" id="{2F7124EB-9526-4C63-876C-733F45AE4ED6}"/>
                </a:ext>
              </a:extLst>
            </p:cNvPr>
            <p:cNvGrpSpPr/>
            <p:nvPr/>
          </p:nvGrpSpPr>
          <p:grpSpPr>
            <a:xfrm>
              <a:off x="4053694" y="5107136"/>
              <a:ext cx="3723729" cy="1022169"/>
              <a:chOff x="4320125" y="4788167"/>
              <a:chExt cx="3723729" cy="1022169"/>
            </a:xfrm>
          </p:grpSpPr>
          <p:sp>
            <p:nvSpPr>
              <p:cNvPr id="47" name="Oval 5">
                <a:extLst>
                  <a:ext uri="{FF2B5EF4-FFF2-40B4-BE49-F238E27FC236}">
                    <a16:creationId xmlns:a16="http://schemas.microsoft.com/office/drawing/2014/main" id="{79A17ED5-5DDB-4636-BA20-8D00721BFBF7}"/>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8" name="Magnetic Disk 6">
                <a:extLst>
                  <a:ext uri="{FF2B5EF4-FFF2-40B4-BE49-F238E27FC236}">
                    <a16:creationId xmlns:a16="http://schemas.microsoft.com/office/drawing/2014/main" id="{37297C3B-0850-4570-868C-9C6CC118D686}"/>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9" name="Oval 7">
                <a:extLst>
                  <a:ext uri="{FF2B5EF4-FFF2-40B4-BE49-F238E27FC236}">
                    <a16:creationId xmlns:a16="http://schemas.microsoft.com/office/drawing/2014/main" id="{C448C7A3-CBAA-4ECD-B1CC-67E3C89A72A2}"/>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0" name="Oval 8">
                <a:extLst>
                  <a:ext uri="{FF2B5EF4-FFF2-40B4-BE49-F238E27FC236}">
                    <a16:creationId xmlns:a16="http://schemas.microsoft.com/office/drawing/2014/main" id="{E66359C7-032C-4477-843A-1C9C07394B01}"/>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1" name="Oval 9">
                <a:extLst>
                  <a:ext uri="{FF2B5EF4-FFF2-40B4-BE49-F238E27FC236}">
                    <a16:creationId xmlns:a16="http://schemas.microsoft.com/office/drawing/2014/main" id="{ED5C5CA8-13F4-473C-8FA1-73537E82ECA2}"/>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2" name="Oval 10">
                <a:extLst>
                  <a:ext uri="{FF2B5EF4-FFF2-40B4-BE49-F238E27FC236}">
                    <a16:creationId xmlns:a16="http://schemas.microsoft.com/office/drawing/2014/main" id="{1CF4BB50-F504-4B2B-AEA0-72B13F3A0639}"/>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1" name="Chevron 12">
              <a:extLst>
                <a:ext uri="{FF2B5EF4-FFF2-40B4-BE49-F238E27FC236}">
                  <a16:creationId xmlns:a16="http://schemas.microsoft.com/office/drawing/2014/main" id="{B965312F-88E4-4CCE-BF8B-B5FF14F4401A}"/>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42" name="Group 13">
              <a:extLst>
                <a:ext uri="{FF2B5EF4-FFF2-40B4-BE49-F238E27FC236}">
                  <a16:creationId xmlns:a16="http://schemas.microsoft.com/office/drawing/2014/main" id="{0393EB83-26E0-43D2-B861-7149DD64E021}"/>
                </a:ext>
              </a:extLst>
            </p:cNvPr>
            <p:cNvGrpSpPr/>
            <p:nvPr userDrawn="1"/>
          </p:nvGrpSpPr>
          <p:grpSpPr>
            <a:xfrm>
              <a:off x="5877711" y="1722159"/>
              <a:ext cx="79688" cy="3694835"/>
              <a:chOff x="6133903" y="1788164"/>
              <a:chExt cx="93033" cy="3317629"/>
            </a:xfrm>
          </p:grpSpPr>
          <p:sp>
            <p:nvSpPr>
              <p:cNvPr id="45" name="Rounded Rectangle 14">
                <a:extLst>
                  <a:ext uri="{FF2B5EF4-FFF2-40B4-BE49-F238E27FC236}">
                    <a16:creationId xmlns:a16="http://schemas.microsoft.com/office/drawing/2014/main" id="{D4318CC3-8B38-4C56-B37D-385640F9084B}"/>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Rounded Rectangle 15">
                <a:extLst>
                  <a:ext uri="{FF2B5EF4-FFF2-40B4-BE49-F238E27FC236}">
                    <a16:creationId xmlns:a16="http://schemas.microsoft.com/office/drawing/2014/main" id="{5D3234CB-51B2-4BA9-9C00-0CFE57AF31D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3" name="Heart 31">
              <a:extLst>
                <a:ext uri="{FF2B5EF4-FFF2-40B4-BE49-F238E27FC236}">
                  <a16:creationId xmlns:a16="http://schemas.microsoft.com/office/drawing/2014/main" id="{19813BAC-AA25-48DD-AF3F-100C883EEC4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Rounded Rectangle 35">
              <a:extLst>
                <a:ext uri="{FF2B5EF4-FFF2-40B4-BE49-F238E27FC236}">
                  <a16:creationId xmlns:a16="http://schemas.microsoft.com/office/drawing/2014/main" id="{67DE3A7A-9859-4E9F-BC09-EF8191759E4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3" name="Pladsholder til tekst 3">
            <a:extLst>
              <a:ext uri="{FF2B5EF4-FFF2-40B4-BE49-F238E27FC236}">
                <a16:creationId xmlns:a16="http://schemas.microsoft.com/office/drawing/2014/main" id="{52CE867D-F840-466E-8584-A4C2587E1E5A}"/>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54" name="Pladsholder til tekst 3">
            <a:extLst>
              <a:ext uri="{FF2B5EF4-FFF2-40B4-BE49-F238E27FC236}">
                <a16:creationId xmlns:a16="http://schemas.microsoft.com/office/drawing/2014/main" id="{2116C4D1-C927-4517-B976-D1A0F7E98F1A}"/>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55" name="Pladsholder til tekst 3">
            <a:extLst>
              <a:ext uri="{FF2B5EF4-FFF2-40B4-BE49-F238E27FC236}">
                <a16:creationId xmlns:a16="http://schemas.microsoft.com/office/drawing/2014/main" id="{3C52A065-00D2-421B-B91A-9A7AB6D56DE4}"/>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56" name="Pladsholder til tekst 3">
            <a:extLst>
              <a:ext uri="{FF2B5EF4-FFF2-40B4-BE49-F238E27FC236}">
                <a16:creationId xmlns:a16="http://schemas.microsoft.com/office/drawing/2014/main" id="{319E80AC-8509-4854-A977-537C46F5C8E0}"/>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57" name="Pladsholder til slidenummer 1">
            <a:extLst>
              <a:ext uri="{FF2B5EF4-FFF2-40B4-BE49-F238E27FC236}">
                <a16:creationId xmlns:a16="http://schemas.microsoft.com/office/drawing/2014/main" id="{EFA1820B-9BA9-659C-CF8D-C21DE588F29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534604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 Forside: 3 linjer + undertitel">
    <p:bg>
      <p:bgPr>
        <a:solidFill>
          <a:schemeClr val="tx1"/>
        </a:solidFill>
        <a:effectLst/>
      </p:bgPr>
    </p:bg>
    <p:spTree>
      <p:nvGrpSpPr>
        <p:cNvPr id="1" name=""/>
        <p:cNvGrpSpPr/>
        <p:nvPr/>
      </p:nvGrpSpPr>
      <p:grpSpPr>
        <a:xfrm>
          <a:off x="0" y="0"/>
          <a:ext cx="0" cy="0"/>
          <a:chOff x="0" y="0"/>
          <a:chExt cx="0" cy="0"/>
        </a:xfrm>
      </p:grpSpPr>
      <p:sp>
        <p:nvSpPr>
          <p:cNvPr id="8" name="Pladsholder til billede 2">
            <a:extLst>
              <a:ext uri="{FF2B5EF4-FFF2-40B4-BE49-F238E27FC236}">
                <a16:creationId xmlns:a16="http://schemas.microsoft.com/office/drawing/2014/main" id="{CE99865D-DCB3-44CE-A399-5287456650E6}"/>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chemeClr val="bg1"/>
                </a:solidFill>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7" name="Pladsholder til tekst 2">
            <a:extLst>
              <a:ext uri="{FF2B5EF4-FFF2-40B4-BE49-F238E27FC236}">
                <a16:creationId xmlns:a16="http://schemas.microsoft.com/office/drawing/2014/main" id="{2A8B821D-DA21-4D6E-999F-1C7374A4A062}"/>
              </a:ext>
            </a:extLst>
          </p:cNvPr>
          <p:cNvSpPr>
            <a:spLocks noGrp="1"/>
          </p:cNvSpPr>
          <p:nvPr>
            <p:ph type="body" sz="quarter" idx="10" hasCustomPrompt="1"/>
          </p:nvPr>
        </p:nvSpPr>
        <p:spPr>
          <a:xfrm>
            <a:off x="715937" y="5581759"/>
            <a:ext cx="4442046" cy="550863"/>
          </a:xfrm>
        </p:spPr>
        <p:txBody>
          <a:bodyPr>
            <a:noAutofit/>
          </a:bodyPr>
          <a:lstStyle>
            <a:lvl1pPr marL="0" indent="0">
              <a:spcBef>
                <a:spcPts val="0"/>
              </a:spcBef>
              <a:buNone/>
              <a:defRPr sz="1800" b="0" i="0">
                <a:solidFill>
                  <a:schemeClr val="bg1"/>
                </a:solidFill>
                <a:latin typeface="Poppins Light" pitchFamily="2" charset="77"/>
                <a:cs typeface="Poppins Light" pitchFamily="2" charset="77"/>
              </a:defRPr>
            </a:lvl1pPr>
          </a:lstStyle>
          <a:p>
            <a:r>
              <a:rPr lang="da-DK" sz="2000" dirty="0"/>
              <a:t>Her kan der stå en undertitel på to linjer</a:t>
            </a:r>
          </a:p>
        </p:txBody>
      </p:sp>
      <p:pic>
        <p:nvPicPr>
          <p:cNvPr id="2" name="Grafik 1">
            <a:extLst>
              <a:ext uri="{FF2B5EF4-FFF2-40B4-BE49-F238E27FC236}">
                <a16:creationId xmlns:a16="http://schemas.microsoft.com/office/drawing/2014/main" id="{27393211-3DBA-DC62-EDDF-3AAA93AD8CD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Tree>
    <p:extLst>
      <p:ext uri="{BB962C8B-B14F-4D97-AF65-F5344CB8AC3E}">
        <p14:creationId xmlns:p14="http://schemas.microsoft.com/office/powerpoint/2010/main" val="1523731679"/>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 Målsætning 4+5+6">
    <p:bg>
      <p:bgPr>
        <a:solidFill>
          <a:srgbClr val="EAF7FF"/>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id="{B1B82A8D-4E9A-4254-84B0-CE37BF28ABF0}"/>
              </a:ext>
            </a:extLst>
          </p:cNvPr>
          <p:cNvGrpSpPr/>
          <p:nvPr userDrawn="1"/>
        </p:nvGrpSpPr>
        <p:grpSpPr>
          <a:xfrm>
            <a:off x="0" y="0"/>
            <a:ext cx="12196516" cy="6857212"/>
            <a:chOff x="0" y="-786"/>
            <a:chExt cx="11870691" cy="6858786"/>
          </a:xfrm>
          <a:solidFill>
            <a:srgbClr val="D9F0FF"/>
          </a:solidFill>
        </p:grpSpPr>
        <p:sp>
          <p:nvSpPr>
            <p:cNvPr id="3" name="Rektangel 2">
              <a:extLst>
                <a:ext uri="{FF2B5EF4-FFF2-40B4-BE49-F238E27FC236}">
                  <a16:creationId xmlns:a16="http://schemas.microsoft.com/office/drawing/2014/main" id="{22A79174-6DC2-453D-9C7A-D42901CC1758}"/>
                </a:ext>
              </a:extLst>
            </p:cNvPr>
            <p:cNvSpPr/>
            <p:nvPr userDrawn="1"/>
          </p:nvSpPr>
          <p:spPr>
            <a:xfrm>
              <a:off x="0" y="3"/>
              <a:ext cx="3970883"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Rektangel 3">
              <a:extLst>
                <a:ext uri="{FF2B5EF4-FFF2-40B4-BE49-F238E27FC236}">
                  <a16:creationId xmlns:a16="http://schemas.microsoft.com/office/drawing/2014/main" id="{9DAF623B-7F82-45ED-8614-A2224BD014CB}"/>
                </a:ext>
              </a:extLst>
            </p:cNvPr>
            <p:cNvSpPr/>
            <p:nvPr userDrawn="1"/>
          </p:nvSpPr>
          <p:spPr>
            <a:xfrm>
              <a:off x="7904295" y="-786"/>
              <a:ext cx="3966396"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5" name="Oval 34">
            <a:extLst>
              <a:ext uri="{FF2B5EF4-FFF2-40B4-BE49-F238E27FC236}">
                <a16:creationId xmlns:a16="http://schemas.microsoft.com/office/drawing/2014/main" id="{F568972A-D9D9-4C7C-BBF2-41E632C253CF}"/>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 name="Gruppe 5">
            <a:extLst>
              <a:ext uri="{FF2B5EF4-FFF2-40B4-BE49-F238E27FC236}">
                <a16:creationId xmlns:a16="http://schemas.microsoft.com/office/drawing/2014/main" id="{495356E0-7C4D-4E0D-950D-1620D9C5A00E}"/>
              </a:ext>
            </a:extLst>
          </p:cNvPr>
          <p:cNvGrpSpPr/>
          <p:nvPr userDrawn="1"/>
        </p:nvGrpSpPr>
        <p:grpSpPr>
          <a:xfrm>
            <a:off x="351493" y="1733886"/>
            <a:ext cx="3378107" cy="2971983"/>
            <a:chOff x="3264092" y="1718701"/>
            <a:chExt cx="5311152" cy="4672632"/>
          </a:xfrm>
        </p:grpSpPr>
        <p:sp>
          <p:nvSpPr>
            <p:cNvPr id="7" name="Oval 34">
              <a:extLst>
                <a:ext uri="{FF2B5EF4-FFF2-40B4-BE49-F238E27FC236}">
                  <a16:creationId xmlns:a16="http://schemas.microsoft.com/office/drawing/2014/main" id="{11407F06-2BAF-4C7E-8819-E264CE2C30E4}"/>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8" name="Group 4">
              <a:extLst>
                <a:ext uri="{FF2B5EF4-FFF2-40B4-BE49-F238E27FC236}">
                  <a16:creationId xmlns:a16="http://schemas.microsoft.com/office/drawing/2014/main" id="{FCC36CED-A9E3-4EE5-BC00-E14C0A5378A7}"/>
                </a:ext>
              </a:extLst>
            </p:cNvPr>
            <p:cNvGrpSpPr/>
            <p:nvPr/>
          </p:nvGrpSpPr>
          <p:grpSpPr>
            <a:xfrm>
              <a:off x="4053694" y="5107136"/>
              <a:ext cx="3723729" cy="1022169"/>
              <a:chOff x="4320125" y="4788167"/>
              <a:chExt cx="3723729" cy="1022169"/>
            </a:xfrm>
          </p:grpSpPr>
          <p:sp>
            <p:nvSpPr>
              <p:cNvPr id="15" name="Oval 5">
                <a:extLst>
                  <a:ext uri="{FF2B5EF4-FFF2-40B4-BE49-F238E27FC236}">
                    <a16:creationId xmlns:a16="http://schemas.microsoft.com/office/drawing/2014/main" id="{A8F97C53-D659-4A9D-998B-9F2838D5A0ED}"/>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6" name="Magnetic Disk 6">
                <a:extLst>
                  <a:ext uri="{FF2B5EF4-FFF2-40B4-BE49-F238E27FC236}">
                    <a16:creationId xmlns:a16="http://schemas.microsoft.com/office/drawing/2014/main" id="{CD0A8658-F783-417A-B38B-CC063DA58F4B}"/>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7" name="Oval 7">
                <a:extLst>
                  <a:ext uri="{FF2B5EF4-FFF2-40B4-BE49-F238E27FC236}">
                    <a16:creationId xmlns:a16="http://schemas.microsoft.com/office/drawing/2014/main" id="{E66D9F28-3707-452F-A8BB-A7DE36D9756B}"/>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8" name="Oval 8">
                <a:extLst>
                  <a:ext uri="{FF2B5EF4-FFF2-40B4-BE49-F238E27FC236}">
                    <a16:creationId xmlns:a16="http://schemas.microsoft.com/office/drawing/2014/main" id="{AE4FFBBA-FB8B-45E4-918E-9D4FD4CB745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9" name="Oval 9">
                <a:extLst>
                  <a:ext uri="{FF2B5EF4-FFF2-40B4-BE49-F238E27FC236}">
                    <a16:creationId xmlns:a16="http://schemas.microsoft.com/office/drawing/2014/main" id="{5F1145D6-C972-40D0-B914-F24DC2A68468}"/>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0" name="Oval 10">
                <a:extLst>
                  <a:ext uri="{FF2B5EF4-FFF2-40B4-BE49-F238E27FC236}">
                    <a16:creationId xmlns:a16="http://schemas.microsoft.com/office/drawing/2014/main" id="{0E36B823-26D8-4366-B859-87DA13D1BE06}"/>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9" name="Chevron 12">
              <a:extLst>
                <a:ext uri="{FF2B5EF4-FFF2-40B4-BE49-F238E27FC236}">
                  <a16:creationId xmlns:a16="http://schemas.microsoft.com/office/drawing/2014/main" id="{B07C34C7-5DD6-4FED-B141-10C5CAAECA15}"/>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10" name="Group 13">
              <a:extLst>
                <a:ext uri="{FF2B5EF4-FFF2-40B4-BE49-F238E27FC236}">
                  <a16:creationId xmlns:a16="http://schemas.microsoft.com/office/drawing/2014/main" id="{3C383E54-FC2D-44D0-9770-B01C1E121350}"/>
                </a:ext>
              </a:extLst>
            </p:cNvPr>
            <p:cNvGrpSpPr/>
            <p:nvPr userDrawn="1"/>
          </p:nvGrpSpPr>
          <p:grpSpPr>
            <a:xfrm>
              <a:off x="5877711" y="1722159"/>
              <a:ext cx="79688" cy="3694835"/>
              <a:chOff x="6133903" y="1788164"/>
              <a:chExt cx="93033" cy="3317629"/>
            </a:xfrm>
          </p:grpSpPr>
          <p:sp>
            <p:nvSpPr>
              <p:cNvPr id="13" name="Rounded Rectangle 14">
                <a:extLst>
                  <a:ext uri="{FF2B5EF4-FFF2-40B4-BE49-F238E27FC236}">
                    <a16:creationId xmlns:a16="http://schemas.microsoft.com/office/drawing/2014/main" id="{2B361CCB-305A-437D-BF20-6F0C1139DB19}"/>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4" name="Rounded Rectangle 15">
                <a:extLst>
                  <a:ext uri="{FF2B5EF4-FFF2-40B4-BE49-F238E27FC236}">
                    <a16:creationId xmlns:a16="http://schemas.microsoft.com/office/drawing/2014/main" id="{D7AB82A2-564E-4D64-9E5F-5F7B611EE93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59F39292-2904-452F-99C8-0F98990BEF1E}"/>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2" name="Rounded Rectangle 35">
              <a:extLst>
                <a:ext uri="{FF2B5EF4-FFF2-40B4-BE49-F238E27FC236}">
                  <a16:creationId xmlns:a16="http://schemas.microsoft.com/office/drawing/2014/main" id="{7646F930-C206-4D91-8068-8A920B48EE24}"/>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21" name="Gruppe 20">
            <a:extLst>
              <a:ext uri="{FF2B5EF4-FFF2-40B4-BE49-F238E27FC236}">
                <a16:creationId xmlns:a16="http://schemas.microsoft.com/office/drawing/2014/main" id="{0F0F0F60-8775-406F-90AB-CAE6BDBAABB1}"/>
              </a:ext>
            </a:extLst>
          </p:cNvPr>
          <p:cNvGrpSpPr/>
          <p:nvPr userDrawn="1"/>
        </p:nvGrpSpPr>
        <p:grpSpPr>
          <a:xfrm>
            <a:off x="4600041" y="1733886"/>
            <a:ext cx="2980614" cy="2971984"/>
            <a:chOff x="3564408" y="1718700"/>
            <a:chExt cx="4686203" cy="4672632"/>
          </a:xfrm>
        </p:grpSpPr>
        <p:sp>
          <p:nvSpPr>
            <p:cNvPr id="27" name="Oval 34">
              <a:extLst>
                <a:ext uri="{FF2B5EF4-FFF2-40B4-BE49-F238E27FC236}">
                  <a16:creationId xmlns:a16="http://schemas.microsoft.com/office/drawing/2014/main" id="{2F0B61A5-681B-4D9B-BE05-A1E404FE2909}"/>
                </a:ext>
              </a:extLst>
            </p:cNvPr>
            <p:cNvSpPr/>
            <p:nvPr/>
          </p:nvSpPr>
          <p:spPr>
            <a:xfrm>
              <a:off x="3564408" y="5543193"/>
              <a:ext cx="4686203" cy="848139"/>
            </a:xfrm>
            <a:prstGeom prst="ellipse">
              <a:avLst/>
            </a:prstGeom>
            <a:solidFill>
              <a:srgbClr val="032133">
                <a:alpha val="29954"/>
              </a:srgb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2" name="Group 4">
              <a:extLst>
                <a:ext uri="{FF2B5EF4-FFF2-40B4-BE49-F238E27FC236}">
                  <a16:creationId xmlns:a16="http://schemas.microsoft.com/office/drawing/2014/main" id="{DA6CEAD9-EAF3-447E-96E9-4EF029C2F424}"/>
                </a:ext>
              </a:extLst>
            </p:cNvPr>
            <p:cNvGrpSpPr/>
            <p:nvPr/>
          </p:nvGrpSpPr>
          <p:grpSpPr>
            <a:xfrm>
              <a:off x="4053694" y="5107136"/>
              <a:ext cx="3723729" cy="1022169"/>
              <a:chOff x="4320125" y="4788167"/>
              <a:chExt cx="3723729" cy="1022169"/>
            </a:xfrm>
          </p:grpSpPr>
          <p:sp>
            <p:nvSpPr>
              <p:cNvPr id="30" name="Oval 5">
                <a:extLst>
                  <a:ext uri="{FF2B5EF4-FFF2-40B4-BE49-F238E27FC236}">
                    <a16:creationId xmlns:a16="http://schemas.microsoft.com/office/drawing/2014/main" id="{2843CB7A-24DF-4514-A20B-3CBE46C18C9E}"/>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1" name="Magnetic Disk 6">
                <a:extLst>
                  <a:ext uri="{FF2B5EF4-FFF2-40B4-BE49-F238E27FC236}">
                    <a16:creationId xmlns:a16="http://schemas.microsoft.com/office/drawing/2014/main" id="{01A4B1D6-CFFF-4F29-BBFC-199FCACD4C00}"/>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2" name="Oval 7">
                <a:extLst>
                  <a:ext uri="{FF2B5EF4-FFF2-40B4-BE49-F238E27FC236}">
                    <a16:creationId xmlns:a16="http://schemas.microsoft.com/office/drawing/2014/main" id="{91FFF5C2-AB07-4F62-9BB8-8F6F0363B04A}"/>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3" name="Oval 8">
                <a:extLst>
                  <a:ext uri="{FF2B5EF4-FFF2-40B4-BE49-F238E27FC236}">
                    <a16:creationId xmlns:a16="http://schemas.microsoft.com/office/drawing/2014/main" id="{A2336607-F2B1-4766-BF4A-D45552F11C79}"/>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4" name="Oval 9">
                <a:extLst>
                  <a:ext uri="{FF2B5EF4-FFF2-40B4-BE49-F238E27FC236}">
                    <a16:creationId xmlns:a16="http://schemas.microsoft.com/office/drawing/2014/main" id="{FEAD6E3D-BC3E-4071-9A5C-6E903327A38C}"/>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5" name="Oval 10">
                <a:extLst>
                  <a:ext uri="{FF2B5EF4-FFF2-40B4-BE49-F238E27FC236}">
                    <a16:creationId xmlns:a16="http://schemas.microsoft.com/office/drawing/2014/main" id="{96957CFE-87CF-4B79-9DFE-A590611918D1}"/>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Chevron 12">
              <a:extLst>
                <a:ext uri="{FF2B5EF4-FFF2-40B4-BE49-F238E27FC236}">
                  <a16:creationId xmlns:a16="http://schemas.microsoft.com/office/drawing/2014/main" id="{C07D467A-11A6-44DC-891A-A4DA67A00D3D}"/>
                </a:ext>
              </a:extLst>
            </p:cNvPr>
            <p:cNvSpPr/>
            <p:nvPr/>
          </p:nvSpPr>
          <p:spPr>
            <a:xfrm rot="5400000">
              <a:off x="5442162" y="1870749"/>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4" name="Group 13">
              <a:extLst>
                <a:ext uri="{FF2B5EF4-FFF2-40B4-BE49-F238E27FC236}">
                  <a16:creationId xmlns:a16="http://schemas.microsoft.com/office/drawing/2014/main" id="{8A57FCFF-5B4E-4552-8A20-7D0D21785183}"/>
                </a:ext>
              </a:extLst>
            </p:cNvPr>
            <p:cNvGrpSpPr/>
            <p:nvPr/>
          </p:nvGrpSpPr>
          <p:grpSpPr>
            <a:xfrm>
              <a:off x="5877729" y="1722160"/>
              <a:ext cx="79660" cy="3694834"/>
              <a:chOff x="6133903" y="1788165"/>
              <a:chExt cx="93000" cy="3317628"/>
            </a:xfrm>
          </p:grpSpPr>
          <p:sp>
            <p:nvSpPr>
              <p:cNvPr id="28" name="Rounded Rectangle 14">
                <a:extLst>
                  <a:ext uri="{FF2B5EF4-FFF2-40B4-BE49-F238E27FC236}">
                    <a16:creationId xmlns:a16="http://schemas.microsoft.com/office/drawing/2014/main" id="{18D770AB-A9DC-4BED-84CA-3E8B98AF3652}"/>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9" name="Rounded Rectangle 15">
                <a:extLst>
                  <a:ext uri="{FF2B5EF4-FFF2-40B4-BE49-F238E27FC236}">
                    <a16:creationId xmlns:a16="http://schemas.microsoft.com/office/drawing/2014/main" id="{6C2E532D-4B32-4C4E-9298-E70146B78B29}"/>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5" name="Heart 31">
              <a:extLst>
                <a:ext uri="{FF2B5EF4-FFF2-40B4-BE49-F238E27FC236}">
                  <a16:creationId xmlns:a16="http://schemas.microsoft.com/office/drawing/2014/main" id="{B04268C1-AD37-4DFA-8F20-2DA87B6BEDCC}"/>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6" name="Rounded Rectangle 35">
              <a:extLst>
                <a:ext uri="{FF2B5EF4-FFF2-40B4-BE49-F238E27FC236}">
                  <a16:creationId xmlns:a16="http://schemas.microsoft.com/office/drawing/2014/main" id="{879B41C5-A281-4C85-B145-3F47606F27D9}"/>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6" name="Pladsholder til tekst 3">
            <a:extLst>
              <a:ext uri="{FF2B5EF4-FFF2-40B4-BE49-F238E27FC236}">
                <a16:creationId xmlns:a16="http://schemas.microsoft.com/office/drawing/2014/main" id="{786E5881-EAD3-480D-97E0-491BA0C90C61}"/>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37" name="Pladsholder til tekst 3">
            <a:extLst>
              <a:ext uri="{FF2B5EF4-FFF2-40B4-BE49-F238E27FC236}">
                <a16:creationId xmlns:a16="http://schemas.microsoft.com/office/drawing/2014/main" id="{6755F0EA-0241-4A43-9C6F-75EA3DF3E886}"/>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grpSp>
        <p:nvGrpSpPr>
          <p:cNvPr id="38" name="Gruppe 37">
            <a:extLst>
              <a:ext uri="{FF2B5EF4-FFF2-40B4-BE49-F238E27FC236}">
                <a16:creationId xmlns:a16="http://schemas.microsoft.com/office/drawing/2014/main" id="{30C11E1F-A992-4143-9B65-3A09C595BBC1}"/>
              </a:ext>
            </a:extLst>
          </p:cNvPr>
          <p:cNvGrpSpPr/>
          <p:nvPr userDrawn="1"/>
        </p:nvGrpSpPr>
        <p:grpSpPr>
          <a:xfrm>
            <a:off x="8463619" y="1749118"/>
            <a:ext cx="3378107" cy="2971983"/>
            <a:chOff x="3264092" y="1718701"/>
            <a:chExt cx="5311152" cy="4672632"/>
          </a:xfrm>
        </p:grpSpPr>
        <p:sp>
          <p:nvSpPr>
            <p:cNvPr id="39" name="Oval 34">
              <a:extLst>
                <a:ext uri="{FF2B5EF4-FFF2-40B4-BE49-F238E27FC236}">
                  <a16:creationId xmlns:a16="http://schemas.microsoft.com/office/drawing/2014/main" id="{E4D223C1-6360-4E73-BB8C-92B1DE470EDC}"/>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40" name="Group 4">
              <a:extLst>
                <a:ext uri="{FF2B5EF4-FFF2-40B4-BE49-F238E27FC236}">
                  <a16:creationId xmlns:a16="http://schemas.microsoft.com/office/drawing/2014/main" id="{2F7124EB-9526-4C63-876C-733F45AE4ED6}"/>
                </a:ext>
              </a:extLst>
            </p:cNvPr>
            <p:cNvGrpSpPr/>
            <p:nvPr/>
          </p:nvGrpSpPr>
          <p:grpSpPr>
            <a:xfrm>
              <a:off x="4053694" y="5107136"/>
              <a:ext cx="3723729" cy="1022169"/>
              <a:chOff x="4320125" y="4788167"/>
              <a:chExt cx="3723729" cy="1022169"/>
            </a:xfrm>
          </p:grpSpPr>
          <p:sp>
            <p:nvSpPr>
              <p:cNvPr id="47" name="Oval 5">
                <a:extLst>
                  <a:ext uri="{FF2B5EF4-FFF2-40B4-BE49-F238E27FC236}">
                    <a16:creationId xmlns:a16="http://schemas.microsoft.com/office/drawing/2014/main" id="{79A17ED5-5DDB-4636-BA20-8D00721BFBF7}"/>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8" name="Magnetic Disk 6">
                <a:extLst>
                  <a:ext uri="{FF2B5EF4-FFF2-40B4-BE49-F238E27FC236}">
                    <a16:creationId xmlns:a16="http://schemas.microsoft.com/office/drawing/2014/main" id="{37297C3B-0850-4570-868C-9C6CC118D686}"/>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9" name="Oval 7">
                <a:extLst>
                  <a:ext uri="{FF2B5EF4-FFF2-40B4-BE49-F238E27FC236}">
                    <a16:creationId xmlns:a16="http://schemas.microsoft.com/office/drawing/2014/main" id="{C448C7A3-CBAA-4ECD-B1CC-67E3C89A72A2}"/>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0" name="Oval 8">
                <a:extLst>
                  <a:ext uri="{FF2B5EF4-FFF2-40B4-BE49-F238E27FC236}">
                    <a16:creationId xmlns:a16="http://schemas.microsoft.com/office/drawing/2014/main" id="{E66359C7-032C-4477-843A-1C9C07394B01}"/>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1" name="Oval 9">
                <a:extLst>
                  <a:ext uri="{FF2B5EF4-FFF2-40B4-BE49-F238E27FC236}">
                    <a16:creationId xmlns:a16="http://schemas.microsoft.com/office/drawing/2014/main" id="{ED5C5CA8-13F4-473C-8FA1-73537E82ECA2}"/>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2" name="Oval 10">
                <a:extLst>
                  <a:ext uri="{FF2B5EF4-FFF2-40B4-BE49-F238E27FC236}">
                    <a16:creationId xmlns:a16="http://schemas.microsoft.com/office/drawing/2014/main" id="{1CF4BB50-F504-4B2B-AEA0-72B13F3A0639}"/>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1" name="Chevron 12">
              <a:extLst>
                <a:ext uri="{FF2B5EF4-FFF2-40B4-BE49-F238E27FC236}">
                  <a16:creationId xmlns:a16="http://schemas.microsoft.com/office/drawing/2014/main" id="{B965312F-88E4-4CCE-BF8B-B5FF14F4401A}"/>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42" name="Group 13">
              <a:extLst>
                <a:ext uri="{FF2B5EF4-FFF2-40B4-BE49-F238E27FC236}">
                  <a16:creationId xmlns:a16="http://schemas.microsoft.com/office/drawing/2014/main" id="{0393EB83-26E0-43D2-B861-7149DD64E021}"/>
                </a:ext>
              </a:extLst>
            </p:cNvPr>
            <p:cNvGrpSpPr/>
            <p:nvPr userDrawn="1"/>
          </p:nvGrpSpPr>
          <p:grpSpPr>
            <a:xfrm>
              <a:off x="5877711" y="1722159"/>
              <a:ext cx="79688" cy="3694835"/>
              <a:chOff x="6133903" y="1788164"/>
              <a:chExt cx="93033" cy="3317629"/>
            </a:xfrm>
          </p:grpSpPr>
          <p:sp>
            <p:nvSpPr>
              <p:cNvPr id="45" name="Rounded Rectangle 14">
                <a:extLst>
                  <a:ext uri="{FF2B5EF4-FFF2-40B4-BE49-F238E27FC236}">
                    <a16:creationId xmlns:a16="http://schemas.microsoft.com/office/drawing/2014/main" id="{D4318CC3-8B38-4C56-B37D-385640F9084B}"/>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Rounded Rectangle 15">
                <a:extLst>
                  <a:ext uri="{FF2B5EF4-FFF2-40B4-BE49-F238E27FC236}">
                    <a16:creationId xmlns:a16="http://schemas.microsoft.com/office/drawing/2014/main" id="{5D3234CB-51B2-4BA9-9C00-0CFE57AF31D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3" name="Heart 31">
              <a:extLst>
                <a:ext uri="{FF2B5EF4-FFF2-40B4-BE49-F238E27FC236}">
                  <a16:creationId xmlns:a16="http://schemas.microsoft.com/office/drawing/2014/main" id="{19813BAC-AA25-48DD-AF3F-100C883EEC4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Rounded Rectangle 35">
              <a:extLst>
                <a:ext uri="{FF2B5EF4-FFF2-40B4-BE49-F238E27FC236}">
                  <a16:creationId xmlns:a16="http://schemas.microsoft.com/office/drawing/2014/main" id="{67DE3A7A-9859-4E9F-BC09-EF8191759E4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3" name="Pladsholder til tekst 3">
            <a:extLst>
              <a:ext uri="{FF2B5EF4-FFF2-40B4-BE49-F238E27FC236}">
                <a16:creationId xmlns:a16="http://schemas.microsoft.com/office/drawing/2014/main" id="{52CE867D-F840-466E-8584-A4C2587E1E5A}"/>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54" name="Pladsholder til tekst 3">
            <a:extLst>
              <a:ext uri="{FF2B5EF4-FFF2-40B4-BE49-F238E27FC236}">
                <a16:creationId xmlns:a16="http://schemas.microsoft.com/office/drawing/2014/main" id="{2116C4D1-C927-4517-B976-D1A0F7E98F1A}"/>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55" name="Pladsholder til tekst 3">
            <a:extLst>
              <a:ext uri="{FF2B5EF4-FFF2-40B4-BE49-F238E27FC236}">
                <a16:creationId xmlns:a16="http://schemas.microsoft.com/office/drawing/2014/main" id="{3C52A065-00D2-421B-B91A-9A7AB6D56DE4}"/>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56" name="Pladsholder til tekst 3">
            <a:extLst>
              <a:ext uri="{FF2B5EF4-FFF2-40B4-BE49-F238E27FC236}">
                <a16:creationId xmlns:a16="http://schemas.microsoft.com/office/drawing/2014/main" id="{319E80AC-8509-4854-A977-537C46F5C8E0}"/>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57" name="Pladsholder til slidenummer 1">
            <a:extLst>
              <a:ext uri="{FF2B5EF4-FFF2-40B4-BE49-F238E27FC236}">
                <a16:creationId xmlns:a16="http://schemas.microsoft.com/office/drawing/2014/main" id="{47F20171-45FB-2CF5-755A-51DC5C24D76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8236699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Milepæl">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391E1E16-9BF9-49E6-AFE9-0C52CCBAE412}"/>
              </a:ext>
            </a:extLst>
          </p:cNvPr>
          <p:cNvPicPr>
            <a:picLocks noChangeAspect="1"/>
          </p:cNvPicPr>
          <p:nvPr userDrawn="1"/>
        </p:nvPicPr>
        <p:blipFill rotWithShape="1">
          <a:blip r:embed="rId2">
            <a:duotone>
              <a:prstClr val="black"/>
              <a:schemeClr val="tx2">
                <a:tint val="45000"/>
                <a:satMod val="400000"/>
              </a:schemeClr>
            </a:duotone>
          </a:blip>
          <a:srcRect b="1672"/>
          <a:stretch/>
        </p:blipFill>
        <p:spPr>
          <a:xfrm>
            <a:off x="2828547" y="2633256"/>
            <a:ext cx="7033053" cy="4224744"/>
          </a:xfrm>
          <a:prstGeom prst="rect">
            <a:avLst/>
          </a:prstGeom>
          <a:effectLst/>
        </p:spPr>
      </p:pic>
      <p:sp>
        <p:nvSpPr>
          <p:cNvPr id="7" name="Title Placeholder 6">
            <a:extLst>
              <a:ext uri="{FF2B5EF4-FFF2-40B4-BE49-F238E27FC236}">
                <a16:creationId xmlns:a16="http://schemas.microsoft.com/office/drawing/2014/main" id="{5C636CCC-2276-421A-9F3A-CE30DE08B249}"/>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slidenummer 1">
            <a:extLst>
              <a:ext uri="{FF2B5EF4-FFF2-40B4-BE49-F238E27FC236}">
                <a16:creationId xmlns:a16="http://schemas.microsoft.com/office/drawing/2014/main" id="{46F7986A-CE7A-9DAF-0B98-579C2F02C3A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35BE2D22-7481-4C3C-877D-4234B08DD695}"/>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98A13C53-9CA9-4C34-99FA-04292C5889FD}"/>
              </a:ext>
            </a:extLst>
          </p:cNvPr>
          <p:cNvSpPr txBox="1"/>
          <p:nvPr userDrawn="1"/>
        </p:nvSpPr>
        <p:spPr>
          <a:xfrm>
            <a:off x="13453366" y="458836"/>
            <a:ext cx="5580592" cy="5570756"/>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(Milepæle)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Dette er et milepælsslide. Her kan du selv vælge antal </a:t>
            </a:r>
            <a:br>
              <a:rPr lang="da-DK" sz="1400" dirty="0">
                <a:latin typeface="Poppins Light" pitchFamily="2" charset="77"/>
                <a:cs typeface="Poppins Light" pitchFamily="2" charset="77"/>
              </a:rPr>
            </a:br>
            <a:r>
              <a:rPr lang="da-DK" sz="1400" dirty="0">
                <a:latin typeface="Poppins Light" pitchFamily="2" charset="77"/>
                <a:cs typeface="Poppins Light" pitchFamily="2" charset="77"/>
              </a:rPr>
              <a:t>af milepæle og placering.</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Poppins Black" pitchFamily="2" charset="77"/>
                <a:cs typeface="Poppins Black" pitchFamily="2" charset="77"/>
              </a:rPr>
              <a:t>&gt;  </a:t>
            </a:r>
            <a:r>
              <a:rPr lang="da-DK" sz="1400" dirty="0">
                <a:latin typeface="Poppins Light" pitchFamily="2" charset="77"/>
                <a:cs typeface="Poppins Light" pitchFamily="2" charset="77"/>
              </a:rPr>
              <a:t>For at ændre placering skal du klikke på milepælen på vejen. Derefter kan du trække milepælen hen til den ønskede destination.</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Poppins Black" pitchFamily="2" charset="77"/>
                <a:cs typeface="Poppins Black" pitchFamily="2" charset="77"/>
              </a:rPr>
              <a:t>&gt;</a:t>
            </a:r>
            <a:r>
              <a:rPr lang="da-DK" sz="1400" dirty="0">
                <a:latin typeface="Poppins Light" pitchFamily="2" charset="77"/>
                <a:cs typeface="Poppins Light" pitchFamily="2" charset="77"/>
              </a:rPr>
              <a:t> Det anbefales at skrive tekstbokse ud for hver milepæl.</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18271673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A. Danmarkskort">
    <p:spTree>
      <p:nvGrpSpPr>
        <p:cNvPr id="1" name=""/>
        <p:cNvGrpSpPr/>
        <p:nvPr/>
      </p:nvGrpSpPr>
      <p:grpSpPr>
        <a:xfrm>
          <a:off x="0" y="0"/>
          <a:ext cx="0" cy="0"/>
          <a:chOff x="0" y="0"/>
          <a:chExt cx="0" cy="0"/>
        </a:xfrm>
      </p:grpSpPr>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5" name="Rektangel 24">
            <a:extLst>
              <a:ext uri="{FF2B5EF4-FFF2-40B4-BE49-F238E27FC236}">
                <a16:creationId xmlns:a16="http://schemas.microsoft.com/office/drawing/2014/main" id="{F23BF77F-AB01-4FAD-8C54-F0E337A9355B}"/>
              </a:ext>
            </a:extLst>
          </p:cNvPr>
          <p:cNvSpPr/>
          <p:nvPr userDrawn="1"/>
        </p:nvSpPr>
        <p:spPr>
          <a:xfrm>
            <a:off x="4403725" y="0"/>
            <a:ext cx="778827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8" name="Billede 27" descr="Et billede, der indeholder tekst, silhuet&#10;&#10;Automatisk genereret beskrivelse">
            <a:extLst>
              <a:ext uri="{FF2B5EF4-FFF2-40B4-BE49-F238E27FC236}">
                <a16:creationId xmlns:a16="http://schemas.microsoft.com/office/drawing/2014/main" id="{AEBDFEBE-52DE-4153-AB42-5B7D5BC5740C}"/>
              </a:ext>
            </a:extLst>
          </p:cNvPr>
          <p:cNvPicPr>
            <a:picLocks noChangeAspect="1"/>
          </p:cNvPicPr>
          <p:nvPr userDrawn="1"/>
        </p:nvPicPr>
        <p:blipFill>
          <a:blip r:embed="rId2"/>
          <a:stretch>
            <a:fillRect/>
          </a:stretch>
        </p:blipFill>
        <p:spPr>
          <a:xfrm>
            <a:off x="5793124" y="1012903"/>
            <a:ext cx="4541419" cy="5432457"/>
          </a:xfrm>
          <a:prstGeom prst="rect">
            <a:avLst/>
          </a:prstGeom>
          <a:effectLst>
            <a:outerShdw blurRad="50800" dist="38100" dir="2700000" algn="tl" rotWithShape="0">
              <a:prstClr val="black">
                <a:alpha val="9678"/>
              </a:prstClr>
            </a:outerShdw>
          </a:effectLst>
        </p:spPr>
      </p:pic>
      <p:sp>
        <p:nvSpPr>
          <p:cNvPr id="29" name="Pladsholder til tekst 12">
            <a:extLst>
              <a:ext uri="{FF2B5EF4-FFF2-40B4-BE49-F238E27FC236}">
                <a16:creationId xmlns:a16="http://schemas.microsoft.com/office/drawing/2014/main" id="{C43148C0-50B7-4C8C-A19F-4E73D1EEAD3E}"/>
              </a:ext>
            </a:extLst>
          </p:cNvPr>
          <p:cNvSpPr>
            <a:spLocks noGrp="1"/>
          </p:cNvSpPr>
          <p:nvPr>
            <p:ph type="body" sz="quarter" idx="11" hasCustomPrompt="1"/>
          </p:nvPr>
        </p:nvSpPr>
        <p:spPr>
          <a:xfrm>
            <a:off x="10895610" y="6008914"/>
            <a:ext cx="772515" cy="255361"/>
          </a:xfrm>
        </p:spPr>
        <p:txBody>
          <a:bodyPr/>
          <a:lstStyle>
            <a:lvl1pPr marL="0" indent="0">
              <a:buFontTx/>
              <a:buNone/>
              <a:defRPr sz="700">
                <a:solidFill>
                  <a:schemeClr val="bg1"/>
                </a:solidFill>
              </a:defRPr>
            </a:lvl1pPr>
          </a:lstStyle>
          <a:p>
            <a:pPr lvl="0"/>
            <a:r>
              <a:rPr lang="da-DK" dirty="0"/>
              <a:t>Indsæt navn på de røde ikoner</a:t>
            </a:r>
          </a:p>
        </p:txBody>
      </p:sp>
      <p:grpSp>
        <p:nvGrpSpPr>
          <p:cNvPr id="30" name="Gruppe 29">
            <a:extLst>
              <a:ext uri="{FF2B5EF4-FFF2-40B4-BE49-F238E27FC236}">
                <a16:creationId xmlns:a16="http://schemas.microsoft.com/office/drawing/2014/main" id="{A2DA2FC9-5450-4587-A766-C9A78FBCE83F}"/>
              </a:ext>
            </a:extLst>
          </p:cNvPr>
          <p:cNvGrpSpPr/>
          <p:nvPr userDrawn="1"/>
        </p:nvGrpSpPr>
        <p:grpSpPr>
          <a:xfrm>
            <a:off x="10611617" y="5969099"/>
            <a:ext cx="179299" cy="295175"/>
            <a:chOff x="3191792" y="3209022"/>
            <a:chExt cx="219977" cy="362142"/>
          </a:xfrm>
        </p:grpSpPr>
        <p:sp>
          <p:nvSpPr>
            <p:cNvPr id="31" name="Ellipse 30">
              <a:extLst>
                <a:ext uri="{FF2B5EF4-FFF2-40B4-BE49-F238E27FC236}">
                  <a16:creationId xmlns:a16="http://schemas.microsoft.com/office/drawing/2014/main" id="{BAE7E57B-E971-441C-88A1-D6ADBE79EC7A}"/>
                </a:ext>
              </a:extLst>
            </p:cNvPr>
            <p:cNvSpPr/>
            <p:nvPr/>
          </p:nvSpPr>
          <p:spPr>
            <a:xfrm flipV="1">
              <a:off x="3244770" y="3525445"/>
              <a:ext cx="114022"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2" name="Gruppe 31">
              <a:extLst>
                <a:ext uri="{FF2B5EF4-FFF2-40B4-BE49-F238E27FC236}">
                  <a16:creationId xmlns:a16="http://schemas.microsoft.com/office/drawing/2014/main" id="{CD3032F5-68A9-4E30-AAA9-4E3B3CF8A093}"/>
                </a:ext>
              </a:extLst>
            </p:cNvPr>
            <p:cNvGrpSpPr/>
            <p:nvPr/>
          </p:nvGrpSpPr>
          <p:grpSpPr>
            <a:xfrm>
              <a:off x="3191792" y="3209022"/>
              <a:ext cx="219977" cy="219978"/>
              <a:chOff x="1491794" y="2842103"/>
              <a:chExt cx="665167" cy="665170"/>
            </a:xfrm>
          </p:grpSpPr>
          <p:sp>
            <p:nvSpPr>
              <p:cNvPr id="33" name="Teardrop 175">
                <a:extLst>
                  <a:ext uri="{FF2B5EF4-FFF2-40B4-BE49-F238E27FC236}">
                    <a16:creationId xmlns:a16="http://schemas.microsoft.com/office/drawing/2014/main" id="{35989B52-0F0E-492A-90AF-EE5ACFD607E3}"/>
                  </a:ext>
                </a:extLst>
              </p:cNvPr>
              <p:cNvSpPr/>
              <p:nvPr/>
            </p:nvSpPr>
            <p:spPr>
              <a:xfrm rot="8107125">
                <a:off x="1491794" y="2842103"/>
                <a:ext cx="665167" cy="665170"/>
              </a:xfrm>
              <a:prstGeom prst="teardrop">
                <a:avLst>
                  <a:gd name="adj" fmla="val 149536"/>
                </a:avLst>
              </a:prstGeom>
              <a:solidFill>
                <a:srgbClr val="D74C44"/>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200" dirty="0">
                  <a:solidFill>
                    <a:srgbClr val="FFFFFF"/>
                  </a:solidFill>
                </a:endParaRPr>
              </a:p>
            </p:txBody>
          </p:sp>
          <p:sp>
            <p:nvSpPr>
              <p:cNvPr id="34" name="Oval 183">
                <a:extLst>
                  <a:ext uri="{FF2B5EF4-FFF2-40B4-BE49-F238E27FC236}">
                    <a16:creationId xmlns:a16="http://schemas.microsoft.com/office/drawing/2014/main" id="{2F406EC8-F263-4A91-A6A9-FA14ED1C84CC}"/>
                  </a:ext>
                </a:extLst>
              </p:cNvPr>
              <p:cNvSpPr/>
              <p:nvPr/>
            </p:nvSpPr>
            <p:spPr>
              <a:xfrm>
                <a:off x="1684184" y="3034498"/>
                <a:ext cx="280377" cy="280378"/>
              </a:xfrm>
              <a:prstGeom prst="ellipse">
                <a:avLst/>
              </a:prstGeom>
              <a:solidFill>
                <a:srgbClr val="F6FBFF"/>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800" b="1" i="0" dirty="0">
                  <a:solidFill>
                    <a:schemeClr val="bg2"/>
                  </a:solidFill>
                  <a:latin typeface="Poppins SemiBold" pitchFamily="2" charset="77"/>
                  <a:cs typeface="Poppins SemiBold" pitchFamily="2" charset="77"/>
                </a:endParaRPr>
              </a:p>
            </p:txBody>
          </p:sp>
        </p:grpSp>
      </p:grpSp>
      <p:grpSp>
        <p:nvGrpSpPr>
          <p:cNvPr id="37" name="Gruppe 36">
            <a:extLst>
              <a:ext uri="{FF2B5EF4-FFF2-40B4-BE49-F238E27FC236}">
                <a16:creationId xmlns:a16="http://schemas.microsoft.com/office/drawing/2014/main" id="{3D5C5EAC-8F46-4B5F-97E3-6F95636EC2B7}"/>
              </a:ext>
            </a:extLst>
          </p:cNvPr>
          <p:cNvGrpSpPr/>
          <p:nvPr userDrawn="1"/>
        </p:nvGrpSpPr>
        <p:grpSpPr>
          <a:xfrm rot="10800000">
            <a:off x="3708400" y="0"/>
            <a:ext cx="1059308" cy="6858000"/>
            <a:chOff x="4223362" y="0"/>
            <a:chExt cx="1059308" cy="6858000"/>
          </a:xfrm>
          <a:solidFill>
            <a:schemeClr val="bg1"/>
          </a:solidFill>
        </p:grpSpPr>
        <p:sp>
          <p:nvSpPr>
            <p:cNvPr id="38" name="Rektangel 37">
              <a:extLst>
                <a:ext uri="{FF2B5EF4-FFF2-40B4-BE49-F238E27FC236}">
                  <a16:creationId xmlns:a16="http://schemas.microsoft.com/office/drawing/2014/main" id="{BF107978-E62E-473C-B9F6-6C17F5DB3295}"/>
                </a:ext>
              </a:extLst>
            </p:cNvPr>
            <p:cNvSpPr/>
            <p:nvPr userDrawn="1"/>
          </p:nvSpPr>
          <p:spPr>
            <a:xfrm>
              <a:off x="458734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Triangle 5">
              <a:extLst>
                <a:ext uri="{FF2B5EF4-FFF2-40B4-BE49-F238E27FC236}">
                  <a16:creationId xmlns:a16="http://schemas.microsoft.com/office/drawing/2014/main" id="{BA7493FC-2B1D-426B-BD9D-2B34C9D10DFA}"/>
                </a:ext>
              </a:extLst>
            </p:cNvPr>
            <p:cNvSpPr/>
            <p:nvPr userDrawn="1"/>
          </p:nvSpPr>
          <p:spPr>
            <a:xfrm rot="16200000">
              <a:off x="387485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40" name="Pladsholder til tekst 6">
            <a:extLst>
              <a:ext uri="{FF2B5EF4-FFF2-40B4-BE49-F238E27FC236}">
                <a16:creationId xmlns:a16="http://schemas.microsoft.com/office/drawing/2014/main" id="{AC970844-1D29-422C-9AEF-B5135DD8DD8A}"/>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400"/>
            </a:lvl1pPr>
          </a:lstStyle>
          <a:p>
            <a:pPr lvl="0"/>
            <a:r>
              <a:rPr lang="da-DK" dirty="0"/>
              <a:t>Her kan der skrives en forklarende tekst</a:t>
            </a:r>
          </a:p>
          <a:p>
            <a:pPr lvl="0"/>
            <a:endParaRPr lang="da-DK" dirty="0"/>
          </a:p>
        </p:txBody>
      </p:sp>
      <p:sp>
        <p:nvSpPr>
          <p:cNvPr id="41" name="Title Placeholder 6">
            <a:extLst>
              <a:ext uri="{FF2B5EF4-FFF2-40B4-BE49-F238E27FC236}">
                <a16:creationId xmlns:a16="http://schemas.microsoft.com/office/drawing/2014/main" id="{45C3A60A-EDE4-4883-A59F-697D9DFC86A9}"/>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FDEDAB58-BDE9-E614-2D6F-2876FC505A4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3" name="Rektangel 2">
            <a:extLst>
              <a:ext uri="{FF2B5EF4-FFF2-40B4-BE49-F238E27FC236}">
                <a16:creationId xmlns:a16="http://schemas.microsoft.com/office/drawing/2014/main" id="{F379B9D7-3DA5-48FD-9D12-4477E5E2D6FD}"/>
              </a:ext>
            </a:extLst>
          </p:cNvPr>
          <p:cNvSpPr/>
          <p:nvPr userDrawn="1"/>
        </p:nvSpPr>
        <p:spPr>
          <a:xfrm>
            <a:off x="9496425" y="2362200"/>
            <a:ext cx="1060150"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5" name="Billede 34">
            <a:extLst>
              <a:ext uri="{FF2B5EF4-FFF2-40B4-BE49-F238E27FC236}">
                <a16:creationId xmlns:a16="http://schemas.microsoft.com/office/drawing/2014/main" id="{21B22AB0-17E6-448F-8918-54770A42A7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72056" y="2787905"/>
            <a:ext cx="1445144" cy="1861821"/>
          </a:xfrm>
          <a:prstGeom prst="rect">
            <a:avLst/>
          </a:prstGeom>
        </p:spPr>
      </p:pic>
      <p:sp>
        <p:nvSpPr>
          <p:cNvPr id="4" name="Rektangel 3">
            <a:extLst>
              <a:ext uri="{FF2B5EF4-FFF2-40B4-BE49-F238E27FC236}">
                <a16:creationId xmlns:a16="http://schemas.microsoft.com/office/drawing/2014/main" id="{32BA73BC-9390-4E2C-B520-F27B9CFB1FFD}"/>
              </a:ext>
            </a:extLst>
          </p:cNvPr>
          <p:cNvSpPr/>
          <p:nvPr userDrawn="1"/>
        </p:nvSpPr>
        <p:spPr>
          <a:xfrm>
            <a:off x="9919609" y="2765479"/>
            <a:ext cx="787504" cy="658896"/>
          </a:xfrm>
          <a:prstGeom prst="rect">
            <a:avLst/>
          </a:prstGeom>
          <a:noFill/>
          <a:ln w="1270">
            <a:solidFill>
              <a:schemeClr val="bg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3" name="Rektangel 42">
            <a:extLst>
              <a:ext uri="{FF2B5EF4-FFF2-40B4-BE49-F238E27FC236}">
                <a16:creationId xmlns:a16="http://schemas.microsoft.com/office/drawing/2014/main" id="{95CAC150-A44D-4757-ACDE-52468BD0900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kstfelt 43">
            <a:extLst>
              <a:ext uri="{FF2B5EF4-FFF2-40B4-BE49-F238E27FC236}">
                <a16:creationId xmlns:a16="http://schemas.microsoft.com/office/drawing/2014/main" id="{CD53BFB1-6135-46F9-8203-29ED72D6EB06}"/>
              </a:ext>
            </a:extLst>
          </p:cNvPr>
          <p:cNvSpPr txBox="1"/>
          <p:nvPr userDrawn="1"/>
        </p:nvSpPr>
        <p:spPr>
          <a:xfrm>
            <a:off x="13453366" y="458836"/>
            <a:ext cx="5580592" cy="5647700"/>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(Danmarkskort)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mj-lt"/>
                <a:cs typeface="Poppins Light" pitchFamily="2" charset="77"/>
              </a:rPr>
              <a:t>På dette slide kan du selv vælge placering af de røde ikoner. </a:t>
            </a:r>
            <a:br>
              <a:rPr lang="da-DK" sz="1400" dirty="0">
                <a:latin typeface="+mj-lt"/>
                <a:cs typeface="Poppins Light" pitchFamily="2" charset="77"/>
              </a:rPr>
            </a:br>
            <a:br>
              <a:rPr lang="da-DK" sz="1400" dirty="0">
                <a:latin typeface="Poppins Light" pitchFamily="2" charset="77"/>
                <a:cs typeface="Poppins Light" pitchFamily="2" charset="77"/>
              </a:rPr>
            </a:br>
            <a:r>
              <a:rPr lang="da-DK" sz="1400" b="1" dirty="0">
                <a:latin typeface="Poppins Black" pitchFamily="2" charset="77"/>
                <a:cs typeface="Poppins Black" pitchFamily="2" charset="77"/>
              </a:rPr>
              <a:t>&gt;  </a:t>
            </a:r>
            <a:r>
              <a:rPr lang="da-DK" sz="1400" dirty="0">
                <a:latin typeface="Poppins Light" pitchFamily="2" charset="77"/>
                <a:cs typeface="Poppins Light" pitchFamily="2" charset="77"/>
              </a:rPr>
              <a:t>Dette gøres ved at klikke på et af nedenstående ikoner. Derefter kan du trække ikonet hen på kortet.</a:t>
            </a:r>
            <a:br>
              <a:rPr lang="da-DK" sz="1400" dirty="0">
                <a:latin typeface="Poppins" pitchFamily="2" charset="77"/>
                <a:cs typeface="Poppins" pitchFamily="2" charset="77"/>
              </a:rPr>
            </a:br>
            <a:r>
              <a:rPr lang="da-DK" sz="1400" kern="1200" dirty="0">
                <a:solidFill>
                  <a:schemeClr val="tx1"/>
                </a:solidFill>
                <a:latin typeface="+mj-lt"/>
                <a:ea typeface="+mn-ea"/>
                <a:cs typeface="Poppins Light" pitchFamily="2" charset="77"/>
              </a:rPr>
              <a:t>OBS: </a:t>
            </a:r>
            <a:r>
              <a:rPr lang="da-DK" sz="1400" dirty="0">
                <a:latin typeface="Poppins Light" pitchFamily="2" charset="77"/>
                <a:cs typeface="Poppins Light" pitchFamily="2" charset="77"/>
              </a:rPr>
              <a:t>Husk at skrive, hvad de røde ikoner står for i boksen i højre hjørne</a:t>
            </a:r>
            <a:r>
              <a:rPr lang="da-DK" sz="1400" i="0" u="none" kern="1200" dirty="0">
                <a:solidFill>
                  <a:schemeClr val="tx1"/>
                </a:solidFill>
                <a:latin typeface="+mn-lt"/>
                <a:ea typeface="+mn-ea"/>
                <a:cs typeface="Poppins Light" pitchFamily="2" charset="77"/>
              </a:rPr>
              <a:t>.</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68964545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 Danmarkskort (regioner)">
    <p:spTree>
      <p:nvGrpSpPr>
        <p:cNvPr id="1" name=""/>
        <p:cNvGrpSpPr/>
        <p:nvPr/>
      </p:nvGrpSpPr>
      <p:grpSpPr>
        <a:xfrm>
          <a:off x="0" y="0"/>
          <a:ext cx="0" cy="0"/>
          <a:chOff x="0" y="0"/>
          <a:chExt cx="0" cy="0"/>
        </a:xfrm>
      </p:grpSpPr>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5" name="Rektangel 24">
            <a:extLst>
              <a:ext uri="{FF2B5EF4-FFF2-40B4-BE49-F238E27FC236}">
                <a16:creationId xmlns:a16="http://schemas.microsoft.com/office/drawing/2014/main" id="{F23BF77F-AB01-4FAD-8C54-F0E337A9355B}"/>
              </a:ext>
            </a:extLst>
          </p:cNvPr>
          <p:cNvSpPr/>
          <p:nvPr userDrawn="1"/>
        </p:nvSpPr>
        <p:spPr>
          <a:xfrm>
            <a:off x="4403725" y="0"/>
            <a:ext cx="778827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7" name="Gruppe 36">
            <a:extLst>
              <a:ext uri="{FF2B5EF4-FFF2-40B4-BE49-F238E27FC236}">
                <a16:creationId xmlns:a16="http://schemas.microsoft.com/office/drawing/2014/main" id="{3D5C5EAC-8F46-4B5F-97E3-6F95636EC2B7}"/>
              </a:ext>
            </a:extLst>
          </p:cNvPr>
          <p:cNvGrpSpPr/>
          <p:nvPr userDrawn="1"/>
        </p:nvGrpSpPr>
        <p:grpSpPr>
          <a:xfrm rot="10800000">
            <a:off x="3708400" y="0"/>
            <a:ext cx="1059308" cy="6858000"/>
            <a:chOff x="4223362" y="0"/>
            <a:chExt cx="1059308" cy="6858000"/>
          </a:xfrm>
          <a:solidFill>
            <a:schemeClr val="bg1"/>
          </a:solidFill>
        </p:grpSpPr>
        <p:sp>
          <p:nvSpPr>
            <p:cNvPr id="38" name="Rektangel 37">
              <a:extLst>
                <a:ext uri="{FF2B5EF4-FFF2-40B4-BE49-F238E27FC236}">
                  <a16:creationId xmlns:a16="http://schemas.microsoft.com/office/drawing/2014/main" id="{BF107978-E62E-473C-B9F6-6C17F5DB3295}"/>
                </a:ext>
              </a:extLst>
            </p:cNvPr>
            <p:cNvSpPr/>
            <p:nvPr userDrawn="1"/>
          </p:nvSpPr>
          <p:spPr>
            <a:xfrm>
              <a:off x="458734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Triangle 5">
              <a:extLst>
                <a:ext uri="{FF2B5EF4-FFF2-40B4-BE49-F238E27FC236}">
                  <a16:creationId xmlns:a16="http://schemas.microsoft.com/office/drawing/2014/main" id="{BA7493FC-2B1D-426B-BD9D-2B34C9D10DFA}"/>
                </a:ext>
              </a:extLst>
            </p:cNvPr>
            <p:cNvSpPr/>
            <p:nvPr userDrawn="1"/>
          </p:nvSpPr>
          <p:spPr>
            <a:xfrm rot="16200000">
              <a:off x="387485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40" name="Pladsholder til tekst 6">
            <a:extLst>
              <a:ext uri="{FF2B5EF4-FFF2-40B4-BE49-F238E27FC236}">
                <a16:creationId xmlns:a16="http://schemas.microsoft.com/office/drawing/2014/main" id="{AC970844-1D29-422C-9AEF-B5135DD8DD8A}"/>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400"/>
            </a:lvl1pPr>
          </a:lstStyle>
          <a:p>
            <a:pPr lvl="0"/>
            <a:r>
              <a:rPr lang="da-DK" dirty="0"/>
              <a:t>Her kan der skrives en forklarende tekst</a:t>
            </a:r>
          </a:p>
          <a:p>
            <a:pPr lvl="0"/>
            <a:endParaRPr lang="da-DK" dirty="0"/>
          </a:p>
        </p:txBody>
      </p:sp>
      <p:sp>
        <p:nvSpPr>
          <p:cNvPr id="41" name="Title Placeholder 6">
            <a:extLst>
              <a:ext uri="{FF2B5EF4-FFF2-40B4-BE49-F238E27FC236}">
                <a16:creationId xmlns:a16="http://schemas.microsoft.com/office/drawing/2014/main" id="{45C3A60A-EDE4-4883-A59F-697D9DFC86A9}"/>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D87804E0-6D49-D1FB-9CF4-5CF3DB547F9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6" name="Rektangel 15">
            <a:extLst>
              <a:ext uri="{FF2B5EF4-FFF2-40B4-BE49-F238E27FC236}">
                <a16:creationId xmlns:a16="http://schemas.microsoft.com/office/drawing/2014/main" id="{99781A5B-9784-4EC6-B08A-1D87D2ABF79C}"/>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Tekstfelt 16">
            <a:extLst>
              <a:ext uri="{FF2B5EF4-FFF2-40B4-BE49-F238E27FC236}">
                <a16:creationId xmlns:a16="http://schemas.microsoft.com/office/drawing/2014/main" id="{FDE77DE0-E096-48B1-BDA9-A2AF4D8ECAED}"/>
              </a:ext>
            </a:extLst>
          </p:cNvPr>
          <p:cNvSpPr txBox="1"/>
          <p:nvPr userDrawn="1"/>
        </p:nvSpPr>
        <p:spPr>
          <a:xfrm>
            <a:off x="13453366" y="458836"/>
            <a:ext cx="5580592" cy="677108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(Danmarkskort / regioner)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mn-lt"/>
                <a:cs typeface="Poppins Light" pitchFamily="2" charset="77"/>
              </a:rPr>
              <a:t>På dette slide kan du farvelægge de forskellige regioner. </a:t>
            </a:r>
            <a:br>
              <a:rPr lang="da-DK" sz="1400" dirty="0">
                <a:latin typeface="+mn-lt"/>
                <a:cs typeface="Poppins Light" pitchFamily="2" charset="77"/>
              </a:rPr>
            </a:br>
            <a:endParaRPr lang="da-DK" sz="1400" dirty="0">
              <a:latin typeface="+mn-lt"/>
              <a:cs typeface="Poppins Light" pitchFamily="2" charset="77"/>
            </a:endParaRPr>
          </a:p>
          <a:p>
            <a:pPr>
              <a:lnSpc>
                <a:spcPct val="150000"/>
              </a:lnSpc>
              <a:spcBef>
                <a:spcPts val="600"/>
              </a:spcBef>
            </a:pPr>
            <a:r>
              <a:rPr lang="da-DK" sz="1400" dirty="0">
                <a:latin typeface="+mj-lt"/>
                <a:cs typeface="Poppins Light" pitchFamily="2" charset="77"/>
              </a:rPr>
              <a:t>Dette gøres ved at:</a:t>
            </a:r>
            <a:br>
              <a:rPr lang="da-DK" sz="1400" dirty="0">
                <a:latin typeface="+mn-lt"/>
                <a:cs typeface="Poppins Light" pitchFamily="2" charset="77"/>
              </a:rPr>
            </a:br>
            <a:r>
              <a:rPr lang="da-DK" sz="1400" dirty="0">
                <a:latin typeface="+mj-lt"/>
                <a:cs typeface="Poppins Light" pitchFamily="2" charset="77"/>
              </a:rPr>
              <a:t>1. </a:t>
            </a:r>
            <a:r>
              <a:rPr lang="da-DK" sz="1400" dirty="0">
                <a:latin typeface="+mn-lt"/>
                <a:cs typeface="Poppins Light" pitchFamily="2" charset="77"/>
              </a:rPr>
              <a:t>Tryk på den ønskede region.</a:t>
            </a:r>
            <a:br>
              <a:rPr lang="da-DK" sz="1400" dirty="0">
                <a:latin typeface="+mn-lt"/>
                <a:cs typeface="Poppins Light" pitchFamily="2" charset="77"/>
              </a:rPr>
            </a:br>
            <a:r>
              <a:rPr lang="da-DK" sz="1400" dirty="0">
                <a:latin typeface="+mj-lt"/>
                <a:cs typeface="Poppins Light" pitchFamily="2" charset="77"/>
              </a:rPr>
              <a:t>2. </a:t>
            </a:r>
            <a:r>
              <a:rPr lang="da-DK" sz="1400" dirty="0">
                <a:latin typeface="+mn-lt"/>
                <a:cs typeface="Poppins Light" pitchFamily="2" charset="77"/>
              </a:rPr>
              <a:t>Tryk derefter på</a:t>
            </a:r>
            <a:r>
              <a:rPr lang="da-DK" sz="1400" dirty="0">
                <a:latin typeface="+mn-lt"/>
                <a:cs typeface="Poppins ExtraBold" panose="00000900000000000000" pitchFamily="2" charset="0"/>
              </a:rPr>
              <a:t> </a:t>
            </a:r>
            <a:r>
              <a:rPr lang="da-DK" sz="1400" dirty="0">
                <a:latin typeface="+mj-lt"/>
                <a:cs typeface="Poppins ExtraBold" panose="00000900000000000000" pitchFamily="2" charset="0"/>
              </a:rPr>
              <a:t>‘</a:t>
            </a:r>
            <a:r>
              <a:rPr lang="da-DK" sz="1400" b="1" kern="1200" dirty="0">
                <a:solidFill>
                  <a:schemeClr val="tx1"/>
                </a:solidFill>
                <a:latin typeface="+mj-lt"/>
                <a:ea typeface="+mn-ea"/>
                <a:cs typeface="Poppins Light" pitchFamily="2" charset="77"/>
              </a:rPr>
              <a:t>Formater’</a:t>
            </a:r>
            <a:r>
              <a:rPr lang="da-DK" sz="1400" dirty="0">
                <a:latin typeface="+mj-lt"/>
                <a:cs typeface="Poppins Light" pitchFamily="2" charset="77"/>
              </a:rPr>
              <a:t> </a:t>
            </a:r>
            <a:r>
              <a:rPr lang="da-DK" sz="1400" dirty="0">
                <a:latin typeface="+mn-lt"/>
                <a:cs typeface="Poppins Light" pitchFamily="2" charset="77"/>
              </a:rPr>
              <a:t>i den røde menulinje.</a:t>
            </a:r>
            <a:br>
              <a:rPr lang="da-DK" sz="1400" dirty="0">
                <a:latin typeface="+mn-lt"/>
                <a:cs typeface="Poppins Light" pitchFamily="2" charset="77"/>
              </a:rPr>
            </a:br>
            <a:r>
              <a:rPr lang="da-DK" sz="1400" dirty="0">
                <a:latin typeface="+mj-lt"/>
                <a:cs typeface="Poppins Light" pitchFamily="2" charset="77"/>
              </a:rPr>
              <a:t>3. </a:t>
            </a:r>
            <a:r>
              <a:rPr lang="da-DK" sz="1400" dirty="0">
                <a:latin typeface="+mn-lt"/>
                <a:cs typeface="Poppins Light" pitchFamily="2" charset="77"/>
              </a:rPr>
              <a:t>Tryk på </a:t>
            </a:r>
            <a:r>
              <a:rPr lang="da-DK" sz="1400" kern="1200" dirty="0">
                <a:solidFill>
                  <a:schemeClr val="tx1"/>
                </a:solidFill>
                <a:latin typeface="+mn-lt"/>
                <a:ea typeface="+mn-ea"/>
                <a:cs typeface="Poppins Light" pitchFamily="2" charset="77"/>
              </a:rPr>
              <a:t>’Farve’</a:t>
            </a:r>
            <a:r>
              <a:rPr lang="da-DK" sz="1400" dirty="0">
                <a:latin typeface="+mn-lt"/>
                <a:cs typeface="Poppins Light" pitchFamily="2" charset="77"/>
              </a:rPr>
              <a:t> i venstre side af den grå menulinje.</a:t>
            </a:r>
            <a:br>
              <a:rPr lang="da-DK" sz="1400" dirty="0">
                <a:latin typeface="+mn-lt"/>
                <a:cs typeface="Poppins Light" pitchFamily="2" charset="77"/>
              </a:rPr>
            </a:br>
            <a:r>
              <a:rPr lang="da-DK" sz="1400" dirty="0">
                <a:latin typeface="+mj-lt"/>
                <a:cs typeface="Poppins Light" pitchFamily="2" charset="77"/>
              </a:rPr>
              <a:t>4.  </a:t>
            </a:r>
            <a:r>
              <a:rPr lang="da-DK" sz="1400" dirty="0">
                <a:latin typeface="+mn-lt"/>
                <a:cs typeface="Poppins Light" pitchFamily="2" charset="77"/>
              </a:rPr>
              <a:t>Tryk på </a:t>
            </a:r>
            <a:r>
              <a:rPr lang="da-DK" sz="1400" dirty="0">
                <a:latin typeface="+mn-lt"/>
                <a:cs typeface="Poppins ExtraBold" panose="00000900000000000000" pitchFamily="2" charset="0"/>
              </a:rPr>
              <a:t>‘Flere varianter’ </a:t>
            </a:r>
            <a:r>
              <a:rPr lang="da-DK" sz="1400" dirty="0">
                <a:latin typeface="+mn-lt"/>
                <a:cs typeface="Poppins Light" pitchFamily="2" charset="77"/>
              </a:rPr>
              <a:t>og vælg derefter en af farverne fra </a:t>
            </a:r>
            <a:r>
              <a:rPr lang="da-DK" sz="1400" dirty="0" err="1">
                <a:latin typeface="+mn-lt"/>
                <a:cs typeface="Poppins Light" pitchFamily="2" charset="77"/>
              </a:rPr>
              <a:t>SUM’s</a:t>
            </a:r>
            <a:r>
              <a:rPr lang="da-DK" sz="1400" dirty="0">
                <a:latin typeface="+mn-lt"/>
                <a:cs typeface="Poppins Light" pitchFamily="2" charset="77"/>
              </a:rPr>
              <a:t> farvepalette. </a:t>
            </a:r>
          </a:p>
          <a:p>
            <a:pPr>
              <a:lnSpc>
                <a:spcPct val="150000"/>
              </a:lnSpc>
              <a:spcBef>
                <a:spcPts val="600"/>
              </a:spcBef>
            </a:pPr>
            <a:br>
              <a:rPr lang="da-DK" sz="1400" dirty="0">
                <a:latin typeface="+mn-lt"/>
                <a:cs typeface="Poppins Light" pitchFamily="2" charset="77"/>
              </a:rPr>
            </a:br>
            <a:r>
              <a:rPr lang="da-DK" sz="1400" i="0" u="none" kern="1200" dirty="0">
                <a:solidFill>
                  <a:schemeClr val="tx1"/>
                </a:solidFill>
                <a:latin typeface="+mj-lt"/>
                <a:ea typeface="+mn-ea"/>
                <a:cs typeface="Poppins Light" pitchFamily="2" charset="77"/>
              </a:rPr>
              <a:t>NB: </a:t>
            </a:r>
            <a:r>
              <a:rPr lang="da-DK" sz="1400" i="0" u="none" kern="1200" dirty="0">
                <a:solidFill>
                  <a:schemeClr val="tx1"/>
                </a:solidFill>
                <a:latin typeface="+mn-lt"/>
                <a:ea typeface="+mn-ea"/>
                <a:cs typeface="Poppins Light" pitchFamily="2" charset="77"/>
              </a:rPr>
              <a:t>Der må </a:t>
            </a:r>
            <a:r>
              <a:rPr lang="da-DK" sz="1400" i="0" u="sng" kern="1200" dirty="0">
                <a:solidFill>
                  <a:schemeClr val="tx1"/>
                </a:solidFill>
                <a:latin typeface="+mn-lt"/>
                <a:ea typeface="+mn-ea"/>
                <a:cs typeface="Poppins Light" pitchFamily="2" charset="77"/>
              </a:rPr>
              <a:t>kun</a:t>
            </a:r>
            <a:r>
              <a:rPr lang="da-DK" sz="1400" i="0" u="none" kern="1200" dirty="0">
                <a:solidFill>
                  <a:schemeClr val="tx1"/>
                </a:solidFill>
                <a:latin typeface="+mn-lt"/>
                <a:ea typeface="+mn-ea"/>
                <a:cs typeface="Poppins Light" pitchFamily="2" charset="77"/>
              </a:rPr>
              <a:t> bruges farver fra SUM </a:t>
            </a:r>
            <a:r>
              <a:rPr lang="da-DK" sz="1400" i="0" u="none" kern="1200" dirty="0" err="1">
                <a:solidFill>
                  <a:schemeClr val="tx1"/>
                </a:solidFill>
                <a:latin typeface="+mn-lt"/>
                <a:ea typeface="+mn-ea"/>
                <a:cs typeface="Poppins Light" pitchFamily="2" charset="77"/>
              </a:rPr>
              <a:t>farvepaletten</a:t>
            </a:r>
            <a:r>
              <a:rPr lang="da-DK" sz="1400" i="0" u="none" kern="1200" dirty="0">
                <a:solidFill>
                  <a:schemeClr val="tx1"/>
                </a:solidFill>
                <a:latin typeface="+mn-lt"/>
                <a:ea typeface="+mn-ea"/>
                <a:cs typeface="Poppins Light" pitchFamily="2" charset="77"/>
              </a:rPr>
              <a:t>.</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215525890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A. Ikoner + overskrift + tekst">
    <p:bg>
      <p:bgPr>
        <a:solidFill>
          <a:schemeClr val="tx1"/>
        </a:solidFill>
        <a:effectLst/>
      </p:bgPr>
    </p:bg>
    <p:spTree>
      <p:nvGrpSpPr>
        <p:cNvPr id="1" name=""/>
        <p:cNvGrpSpPr/>
        <p:nvPr/>
      </p:nvGrpSpPr>
      <p:grpSpPr>
        <a:xfrm>
          <a:off x="0" y="0"/>
          <a:ext cx="0" cy="0"/>
          <a:chOff x="0" y="0"/>
          <a:chExt cx="0" cy="0"/>
        </a:xfrm>
      </p:grpSpPr>
      <p:cxnSp>
        <p:nvCxnSpPr>
          <p:cNvPr id="23" name="Lige forbindelse 22">
            <a:extLst>
              <a:ext uri="{FF2B5EF4-FFF2-40B4-BE49-F238E27FC236}">
                <a16:creationId xmlns:a16="http://schemas.microsoft.com/office/drawing/2014/main" id="{F0B93494-3DAC-7255-5AA6-CB873CBB6387}"/>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Lige forbindelse 23">
            <a:extLst>
              <a:ext uri="{FF2B5EF4-FFF2-40B4-BE49-F238E27FC236}">
                <a16:creationId xmlns:a16="http://schemas.microsoft.com/office/drawing/2014/main" id="{D29C7AC2-C10B-434F-735C-DCADD433B043}"/>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ladsholder til tekst 3">
            <a:extLst>
              <a:ext uri="{FF2B5EF4-FFF2-40B4-BE49-F238E27FC236}">
                <a16:creationId xmlns:a16="http://schemas.microsoft.com/office/drawing/2014/main" id="{4C3C9CFA-9CFC-5D94-03B3-3D7144E294DA}"/>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Poppins" pitchFamily="2" charset="77"/>
                <a:cs typeface="Poppins" pitchFamily="2" charset="77"/>
              </a:defRPr>
            </a:lvl1pPr>
          </a:lstStyle>
          <a:p>
            <a:pPr lvl="0"/>
            <a:r>
              <a:rPr lang="da-DK" dirty="0"/>
              <a:t>Indsæt titel</a:t>
            </a:r>
          </a:p>
        </p:txBody>
      </p:sp>
      <p:sp>
        <p:nvSpPr>
          <p:cNvPr id="28" name="Pladsholder til tekst 3">
            <a:extLst>
              <a:ext uri="{FF2B5EF4-FFF2-40B4-BE49-F238E27FC236}">
                <a16:creationId xmlns:a16="http://schemas.microsoft.com/office/drawing/2014/main" id="{7EEB6062-27F3-509D-127B-991DD76E871B}"/>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Poppins" pitchFamily="2" charset="77"/>
                <a:cs typeface="Poppins" pitchFamily="2" charset="77"/>
              </a:defRPr>
            </a:lvl1pPr>
          </a:lstStyle>
          <a:p>
            <a:pPr lvl="0"/>
            <a:r>
              <a:rPr lang="da-DK" dirty="0"/>
              <a:t>X / 10</a:t>
            </a:r>
          </a:p>
        </p:txBody>
      </p:sp>
      <p:sp>
        <p:nvSpPr>
          <p:cNvPr id="29" name="Pladsholder til tekst 3">
            <a:extLst>
              <a:ext uri="{FF2B5EF4-FFF2-40B4-BE49-F238E27FC236}">
                <a16:creationId xmlns:a16="http://schemas.microsoft.com/office/drawing/2014/main" id="{D9631ACB-583E-0CA9-CA09-DFE0EE90C2D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400" b="0" i="0">
                <a:solidFill>
                  <a:schemeClr val="bg1"/>
                </a:solidFill>
                <a:latin typeface="Poppins Light" pitchFamily="2" charset="77"/>
                <a:cs typeface="Poppins Light" pitchFamily="2" charset="77"/>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59BFB07C-0C28-A5FD-970B-A514AB563374}"/>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1" name="Rektangel 10">
            <a:extLst>
              <a:ext uri="{FF2B5EF4-FFF2-40B4-BE49-F238E27FC236}">
                <a16:creationId xmlns:a16="http://schemas.microsoft.com/office/drawing/2014/main" id="{3B202D2B-77D3-48EA-ACE9-2D44FC32AFCE}"/>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Tekstfelt 11">
            <a:extLst>
              <a:ext uri="{FF2B5EF4-FFF2-40B4-BE49-F238E27FC236}">
                <a16:creationId xmlns:a16="http://schemas.microsoft.com/office/drawing/2014/main" id="{2CDE9B5E-E3F4-4EA1-BEEB-828CD4E2C41F}"/>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(Ikoner)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Hvis du ønsker at ændre farven på nogle af ikonerne, skal du:</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mj-lt"/>
                <a:cs typeface="Poppins Light" pitchFamily="2" charset="77"/>
              </a:rPr>
              <a:t>1. </a:t>
            </a:r>
            <a:r>
              <a:rPr lang="da-DK" sz="1400" dirty="0">
                <a:latin typeface="Poppins Light" pitchFamily="2" charset="77"/>
                <a:cs typeface="Poppins Light" pitchFamily="2" charset="77"/>
              </a:rPr>
              <a:t>Marker det antal ikoner, du ønsker at farvelægge.</a:t>
            </a:r>
            <a:br>
              <a:rPr lang="da-DK" sz="1400" dirty="0">
                <a:latin typeface="Poppins Light" pitchFamily="2" charset="77"/>
                <a:cs typeface="Poppins Light" pitchFamily="2" charset="77"/>
              </a:rPr>
            </a:br>
            <a:r>
              <a:rPr lang="da-DK" sz="1400" b="1" dirty="0">
                <a:latin typeface="+mj-lt"/>
                <a:cs typeface="Poppins Light" pitchFamily="2" charset="77"/>
              </a:rPr>
              <a:t>2.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Billedformatering</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for oven.</a:t>
            </a:r>
            <a:br>
              <a:rPr lang="da-DK" sz="1400" dirty="0">
                <a:latin typeface="Poppins Light" pitchFamily="2" charset="77"/>
                <a:cs typeface="Poppins Light" pitchFamily="2" charset="77"/>
              </a:rPr>
            </a:br>
            <a:r>
              <a:rPr lang="da-DK" sz="1400" b="1" dirty="0">
                <a:latin typeface="+mj-lt"/>
                <a:cs typeface="Poppins Light" pitchFamily="2" charset="77"/>
              </a:rPr>
              <a:t>3.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Farve</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til venstre.</a:t>
            </a:r>
            <a:br>
              <a:rPr lang="da-DK" sz="1400" dirty="0">
                <a:latin typeface="Poppins Light" pitchFamily="2" charset="77"/>
                <a:cs typeface="Poppins Light" pitchFamily="2" charset="77"/>
              </a:rPr>
            </a:br>
            <a:r>
              <a:rPr lang="da-DK" sz="1400" b="1" dirty="0">
                <a:latin typeface="+mj-lt"/>
                <a:cs typeface="Poppins Light" pitchFamily="2" charset="77"/>
              </a:rPr>
              <a:t>4.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Flere variationer</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og vælg derefter den ønskede farve fra </a:t>
            </a:r>
            <a:r>
              <a:rPr lang="da-DK" sz="1400" dirty="0" err="1">
                <a:latin typeface="Poppins Light" pitchFamily="2" charset="77"/>
                <a:cs typeface="Poppins Light" pitchFamily="2" charset="77"/>
              </a:rPr>
              <a:t>SUM’s</a:t>
            </a:r>
            <a:r>
              <a:rPr lang="da-DK" sz="1400" dirty="0">
                <a:latin typeface="Poppins Light" pitchFamily="2" charset="77"/>
                <a:cs typeface="Poppins Light" pitchFamily="2" charset="77"/>
              </a:rPr>
              <a:t> farvepalette.</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dirty="0">
                <a:latin typeface="Poppins ExtraBold" panose="00000900000000000000" pitchFamily="2" charset="0"/>
                <a:cs typeface="Poppins ExtraBold" panose="00000900000000000000" pitchFamily="2" charset="0"/>
              </a:rPr>
              <a:t>OBS: </a:t>
            </a:r>
            <a:r>
              <a:rPr lang="da-DK" sz="1400" dirty="0">
                <a:latin typeface="Poppins Light" pitchFamily="2" charset="77"/>
                <a:cs typeface="Poppins Light" pitchFamily="2" charset="77"/>
              </a:rPr>
              <a:t>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830161373"/>
      </p:ext>
    </p:extLst>
  </p:cSld>
  <p:clrMapOvr>
    <a:masterClrMapping/>
  </p:clrMapOvr>
  <p:extLst mod="1">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 Ikoner + tekst">
    <p:bg>
      <p:bgPr>
        <a:solidFill>
          <a:schemeClr val="tx1"/>
        </a:solidFill>
        <a:effectLst/>
      </p:bgPr>
    </p:bg>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EBEC71BC-8A8A-64B0-9C7C-8FB44479D62A}"/>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1800" b="0" i="0">
                <a:solidFill>
                  <a:schemeClr val="bg1"/>
                </a:solidFill>
                <a:latin typeface="Poppins Light" pitchFamily="2" charset="77"/>
                <a:cs typeface="Poppins Light" pitchFamily="2" charset="77"/>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4F3E7F4D-BCF7-6C48-DE2A-A1C67C5B77D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7" name="Rektangel 6">
            <a:extLst>
              <a:ext uri="{FF2B5EF4-FFF2-40B4-BE49-F238E27FC236}">
                <a16:creationId xmlns:a16="http://schemas.microsoft.com/office/drawing/2014/main" id="{849C8EE6-25D7-43B2-9012-3DD6CEF8E185}"/>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0847E8A8-D161-483D-8C73-8469D5B47FEE}"/>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(Ikoner)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Hvis du ønsker at ændre farven på nogle af ikonerne, skal du:</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mj-lt"/>
                <a:cs typeface="Poppins Light" pitchFamily="2" charset="77"/>
              </a:rPr>
              <a:t>1. </a:t>
            </a:r>
            <a:r>
              <a:rPr lang="da-DK" sz="1400" dirty="0">
                <a:latin typeface="Poppins Light" pitchFamily="2" charset="77"/>
                <a:cs typeface="Poppins Light" pitchFamily="2" charset="77"/>
              </a:rPr>
              <a:t>Marker det antal ikoner, du ønsker at farvelægge.</a:t>
            </a:r>
            <a:br>
              <a:rPr lang="da-DK" sz="1400" dirty="0">
                <a:latin typeface="Poppins Light" pitchFamily="2" charset="77"/>
                <a:cs typeface="Poppins Light" pitchFamily="2" charset="77"/>
              </a:rPr>
            </a:br>
            <a:r>
              <a:rPr lang="da-DK" sz="1400" b="1" dirty="0">
                <a:latin typeface="+mj-lt"/>
                <a:cs typeface="Poppins Light" pitchFamily="2" charset="77"/>
              </a:rPr>
              <a:t>2.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Billedformatering</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for oven.</a:t>
            </a:r>
            <a:br>
              <a:rPr lang="da-DK" sz="1400" dirty="0">
                <a:latin typeface="Poppins Light" pitchFamily="2" charset="77"/>
                <a:cs typeface="Poppins Light" pitchFamily="2" charset="77"/>
              </a:rPr>
            </a:br>
            <a:r>
              <a:rPr lang="da-DK" sz="1400" b="1" dirty="0">
                <a:latin typeface="+mj-lt"/>
                <a:cs typeface="Poppins Light" pitchFamily="2" charset="77"/>
              </a:rPr>
              <a:t>3.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Farve</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til venstre.</a:t>
            </a:r>
            <a:br>
              <a:rPr lang="da-DK" sz="1400" dirty="0">
                <a:latin typeface="Poppins Light" pitchFamily="2" charset="77"/>
                <a:cs typeface="Poppins Light" pitchFamily="2" charset="77"/>
              </a:rPr>
            </a:br>
            <a:r>
              <a:rPr lang="da-DK" sz="1400" b="1" dirty="0">
                <a:latin typeface="+mj-lt"/>
                <a:cs typeface="Poppins Light" pitchFamily="2" charset="77"/>
              </a:rPr>
              <a:t>4.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Flere variationer</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og vælg derefter den ønskede farve fra </a:t>
            </a:r>
            <a:r>
              <a:rPr lang="da-DK" sz="1400" dirty="0" err="1">
                <a:latin typeface="Poppins Light" pitchFamily="2" charset="77"/>
                <a:cs typeface="Poppins Light" pitchFamily="2" charset="77"/>
              </a:rPr>
              <a:t>SUM’s</a:t>
            </a:r>
            <a:r>
              <a:rPr lang="da-DK" sz="1400" dirty="0">
                <a:latin typeface="Poppins Light" pitchFamily="2" charset="77"/>
                <a:cs typeface="Poppins Light" pitchFamily="2" charset="77"/>
              </a:rPr>
              <a:t> farvepalette.</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dirty="0">
                <a:latin typeface="Poppins ExtraBold" panose="00000900000000000000" pitchFamily="2" charset="0"/>
                <a:cs typeface="Poppins ExtraBold" panose="00000900000000000000" pitchFamily="2" charset="0"/>
              </a:rPr>
              <a:t>OBS: </a:t>
            </a:r>
            <a:r>
              <a:rPr lang="da-DK" sz="1400" dirty="0">
                <a:latin typeface="Poppins Light" pitchFamily="2" charset="77"/>
                <a:cs typeface="Poppins Light" pitchFamily="2" charset="77"/>
              </a:rPr>
              <a:t>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57012049"/>
      </p:ext>
    </p:extLst>
  </p:cSld>
  <p:clrMapOvr>
    <a:masterClrMapping/>
  </p:clrMapOvr>
  <p:extLst mod="1">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 Ikon mand + overskrift + tekst">
    <p:bg>
      <p:bgPr>
        <a:solidFill>
          <a:schemeClr val="tx1"/>
        </a:solidFill>
        <a:effectLst/>
      </p:bgPr>
    </p:bg>
    <p:spTree>
      <p:nvGrpSpPr>
        <p:cNvPr id="1" name=""/>
        <p:cNvGrpSpPr/>
        <p:nvPr/>
      </p:nvGrpSpPr>
      <p:grpSpPr>
        <a:xfrm>
          <a:off x="0" y="0"/>
          <a:ext cx="0" cy="0"/>
          <a:chOff x="0" y="0"/>
          <a:chExt cx="0" cy="0"/>
        </a:xfrm>
      </p:grpSpPr>
      <p:cxnSp>
        <p:nvCxnSpPr>
          <p:cNvPr id="23" name="Lige forbindelse 22">
            <a:extLst>
              <a:ext uri="{FF2B5EF4-FFF2-40B4-BE49-F238E27FC236}">
                <a16:creationId xmlns:a16="http://schemas.microsoft.com/office/drawing/2014/main" id="{F0B93494-3DAC-7255-5AA6-CB873CBB6387}"/>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Lige forbindelse 23">
            <a:extLst>
              <a:ext uri="{FF2B5EF4-FFF2-40B4-BE49-F238E27FC236}">
                <a16:creationId xmlns:a16="http://schemas.microsoft.com/office/drawing/2014/main" id="{D29C7AC2-C10B-434F-735C-DCADD433B043}"/>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ladsholder til tekst 3">
            <a:extLst>
              <a:ext uri="{FF2B5EF4-FFF2-40B4-BE49-F238E27FC236}">
                <a16:creationId xmlns:a16="http://schemas.microsoft.com/office/drawing/2014/main" id="{4C3C9CFA-9CFC-5D94-03B3-3D7144E294DA}"/>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Poppins" pitchFamily="2" charset="77"/>
                <a:cs typeface="Poppins" pitchFamily="2" charset="77"/>
              </a:defRPr>
            </a:lvl1pPr>
          </a:lstStyle>
          <a:p>
            <a:pPr lvl="0"/>
            <a:r>
              <a:rPr lang="da-DK" dirty="0"/>
              <a:t>Indsæt titel</a:t>
            </a:r>
          </a:p>
        </p:txBody>
      </p:sp>
      <p:sp>
        <p:nvSpPr>
          <p:cNvPr id="28" name="Pladsholder til tekst 3">
            <a:extLst>
              <a:ext uri="{FF2B5EF4-FFF2-40B4-BE49-F238E27FC236}">
                <a16:creationId xmlns:a16="http://schemas.microsoft.com/office/drawing/2014/main" id="{7EEB6062-27F3-509D-127B-991DD76E871B}"/>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Poppins" pitchFamily="2" charset="77"/>
                <a:cs typeface="Poppins" pitchFamily="2" charset="77"/>
              </a:defRPr>
            </a:lvl1pPr>
          </a:lstStyle>
          <a:p>
            <a:pPr lvl="0"/>
            <a:r>
              <a:rPr lang="da-DK" dirty="0"/>
              <a:t>X / 10</a:t>
            </a:r>
          </a:p>
        </p:txBody>
      </p:sp>
      <p:sp>
        <p:nvSpPr>
          <p:cNvPr id="29" name="Pladsholder til tekst 3">
            <a:extLst>
              <a:ext uri="{FF2B5EF4-FFF2-40B4-BE49-F238E27FC236}">
                <a16:creationId xmlns:a16="http://schemas.microsoft.com/office/drawing/2014/main" id="{D9631ACB-583E-0CA9-CA09-DFE0EE90C2D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400" b="0" i="0">
                <a:solidFill>
                  <a:schemeClr val="bg1"/>
                </a:solidFill>
                <a:latin typeface="Poppins Light" pitchFamily="2" charset="77"/>
                <a:cs typeface="Poppins Light" pitchFamily="2" charset="77"/>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55D14185-2C61-0EF0-B59B-F0E92527588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1" name="Rektangel 10">
            <a:extLst>
              <a:ext uri="{FF2B5EF4-FFF2-40B4-BE49-F238E27FC236}">
                <a16:creationId xmlns:a16="http://schemas.microsoft.com/office/drawing/2014/main" id="{B5868128-BE39-4236-A597-D70D0A6657C4}"/>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Tekstfelt 11">
            <a:extLst>
              <a:ext uri="{FF2B5EF4-FFF2-40B4-BE49-F238E27FC236}">
                <a16:creationId xmlns:a16="http://schemas.microsoft.com/office/drawing/2014/main" id="{FA333D0C-DF2F-4253-914A-26DFDC7CEE74}"/>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(Ikoner)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Hvis du ønsker at ændre farven på nogle af ikonerne, skal du:</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mj-lt"/>
                <a:cs typeface="Poppins Light" pitchFamily="2" charset="77"/>
              </a:rPr>
              <a:t>1. </a:t>
            </a:r>
            <a:r>
              <a:rPr lang="da-DK" sz="1400" dirty="0">
                <a:latin typeface="Poppins Light" pitchFamily="2" charset="77"/>
                <a:cs typeface="Poppins Light" pitchFamily="2" charset="77"/>
              </a:rPr>
              <a:t>Marker det antal ikoner, du ønsker at farvelægge.</a:t>
            </a:r>
            <a:br>
              <a:rPr lang="da-DK" sz="1400" dirty="0">
                <a:latin typeface="Poppins Light" pitchFamily="2" charset="77"/>
                <a:cs typeface="Poppins Light" pitchFamily="2" charset="77"/>
              </a:rPr>
            </a:br>
            <a:r>
              <a:rPr lang="da-DK" sz="1400" b="1" dirty="0">
                <a:latin typeface="+mj-lt"/>
                <a:cs typeface="Poppins Light" pitchFamily="2" charset="77"/>
              </a:rPr>
              <a:t>2.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Billedformatering</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for oven.</a:t>
            </a:r>
            <a:br>
              <a:rPr lang="da-DK" sz="1400" dirty="0">
                <a:latin typeface="Poppins Light" pitchFamily="2" charset="77"/>
                <a:cs typeface="Poppins Light" pitchFamily="2" charset="77"/>
              </a:rPr>
            </a:br>
            <a:r>
              <a:rPr lang="da-DK" sz="1400" b="1" dirty="0">
                <a:latin typeface="+mj-lt"/>
                <a:cs typeface="Poppins Light" pitchFamily="2" charset="77"/>
              </a:rPr>
              <a:t>3.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Farve</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til venstre.</a:t>
            </a:r>
            <a:br>
              <a:rPr lang="da-DK" sz="1400" dirty="0">
                <a:latin typeface="Poppins Light" pitchFamily="2" charset="77"/>
                <a:cs typeface="Poppins Light" pitchFamily="2" charset="77"/>
              </a:rPr>
            </a:br>
            <a:r>
              <a:rPr lang="da-DK" sz="1400" b="1" dirty="0">
                <a:latin typeface="+mj-lt"/>
                <a:cs typeface="Poppins Light" pitchFamily="2" charset="77"/>
              </a:rPr>
              <a:t>4.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Flere variationer</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og vælg derefter den ønskede farve fra </a:t>
            </a:r>
            <a:r>
              <a:rPr lang="da-DK" sz="1400" dirty="0" err="1">
                <a:latin typeface="Poppins Light" pitchFamily="2" charset="77"/>
                <a:cs typeface="Poppins Light" pitchFamily="2" charset="77"/>
              </a:rPr>
              <a:t>SUM’s</a:t>
            </a:r>
            <a:r>
              <a:rPr lang="da-DK" sz="1400" dirty="0">
                <a:latin typeface="Poppins Light" pitchFamily="2" charset="77"/>
                <a:cs typeface="Poppins Light" pitchFamily="2" charset="77"/>
              </a:rPr>
              <a:t> farvepalette.</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dirty="0">
                <a:latin typeface="Poppins ExtraBold" panose="00000900000000000000" pitchFamily="2" charset="0"/>
                <a:cs typeface="Poppins ExtraBold" panose="00000900000000000000" pitchFamily="2" charset="0"/>
              </a:rPr>
              <a:t>OBS: </a:t>
            </a:r>
            <a:r>
              <a:rPr lang="da-DK" sz="1400" dirty="0">
                <a:latin typeface="Poppins Light" pitchFamily="2" charset="77"/>
                <a:cs typeface="Poppins Light" pitchFamily="2" charset="77"/>
              </a:rPr>
              <a:t>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069248129"/>
      </p:ext>
    </p:extLst>
  </p:cSld>
  <p:clrMapOvr>
    <a:masterClrMapping/>
  </p:clrMapOvr>
  <p:extLst mod="1">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D. ikon mand + tekst">
    <p:bg>
      <p:bgPr>
        <a:solidFill>
          <a:schemeClr val="tx1"/>
        </a:solidFill>
        <a:effectLst/>
      </p:bgPr>
    </p:bg>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EBEC71BC-8A8A-64B0-9C7C-8FB44479D62A}"/>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1800" b="0" i="0">
                <a:solidFill>
                  <a:schemeClr val="bg1"/>
                </a:solidFill>
                <a:latin typeface="Poppins Light" pitchFamily="2" charset="77"/>
                <a:cs typeface="Poppins Light" pitchFamily="2" charset="77"/>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CF435042-EDAC-F2FC-4D60-EA84782583E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7" name="Rektangel 6">
            <a:extLst>
              <a:ext uri="{FF2B5EF4-FFF2-40B4-BE49-F238E27FC236}">
                <a16:creationId xmlns:a16="http://schemas.microsoft.com/office/drawing/2014/main" id="{6C6A97E0-70BE-420B-B365-52AF96FDEE36}"/>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26894292-EA1C-46EA-BCD0-6D45685687AB}"/>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(Ikoner)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Hvis du ønsker at ændre farven på nogle af ikonerne, skal du:</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mj-lt"/>
                <a:cs typeface="Poppins Light" pitchFamily="2" charset="77"/>
              </a:rPr>
              <a:t>1. </a:t>
            </a:r>
            <a:r>
              <a:rPr lang="da-DK" sz="1400" dirty="0">
                <a:latin typeface="Poppins Light" pitchFamily="2" charset="77"/>
                <a:cs typeface="Poppins Light" pitchFamily="2" charset="77"/>
              </a:rPr>
              <a:t>Marker det antal ikoner, du ønsker at farvelægge.</a:t>
            </a:r>
            <a:br>
              <a:rPr lang="da-DK" sz="1400" dirty="0">
                <a:latin typeface="Poppins Light" pitchFamily="2" charset="77"/>
                <a:cs typeface="Poppins Light" pitchFamily="2" charset="77"/>
              </a:rPr>
            </a:br>
            <a:r>
              <a:rPr lang="da-DK" sz="1400" b="1" dirty="0">
                <a:latin typeface="+mj-lt"/>
                <a:cs typeface="Poppins Light" pitchFamily="2" charset="77"/>
              </a:rPr>
              <a:t>2.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Billedformatering</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for oven.</a:t>
            </a:r>
            <a:br>
              <a:rPr lang="da-DK" sz="1400" dirty="0">
                <a:latin typeface="Poppins Light" pitchFamily="2" charset="77"/>
                <a:cs typeface="Poppins Light" pitchFamily="2" charset="77"/>
              </a:rPr>
            </a:br>
            <a:r>
              <a:rPr lang="da-DK" sz="1400" b="1" dirty="0">
                <a:latin typeface="+mj-lt"/>
                <a:cs typeface="Poppins Light" pitchFamily="2" charset="77"/>
              </a:rPr>
              <a:t>3.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Farve</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til venstre.</a:t>
            </a:r>
            <a:br>
              <a:rPr lang="da-DK" sz="1400" dirty="0">
                <a:latin typeface="Poppins Light" pitchFamily="2" charset="77"/>
                <a:cs typeface="Poppins Light" pitchFamily="2" charset="77"/>
              </a:rPr>
            </a:br>
            <a:r>
              <a:rPr lang="da-DK" sz="1400" b="1" dirty="0">
                <a:latin typeface="+mj-lt"/>
                <a:cs typeface="Poppins Light" pitchFamily="2" charset="77"/>
              </a:rPr>
              <a:t>4.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Flere variationer</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og vælg derefter den ønskede farve fra </a:t>
            </a:r>
            <a:r>
              <a:rPr lang="da-DK" sz="1400" dirty="0" err="1">
                <a:latin typeface="Poppins Light" pitchFamily="2" charset="77"/>
                <a:cs typeface="Poppins Light" pitchFamily="2" charset="77"/>
              </a:rPr>
              <a:t>SUM’s</a:t>
            </a:r>
            <a:r>
              <a:rPr lang="da-DK" sz="1400" dirty="0">
                <a:latin typeface="Poppins Light" pitchFamily="2" charset="77"/>
                <a:cs typeface="Poppins Light" pitchFamily="2" charset="77"/>
              </a:rPr>
              <a:t> farvepalette.</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dirty="0">
                <a:latin typeface="Poppins ExtraBold" panose="00000900000000000000" pitchFamily="2" charset="0"/>
                <a:cs typeface="Poppins ExtraBold" panose="00000900000000000000" pitchFamily="2" charset="0"/>
              </a:rPr>
              <a:t>OBS: </a:t>
            </a:r>
            <a:r>
              <a:rPr lang="da-DK" sz="1400" dirty="0">
                <a:latin typeface="Poppins Light" pitchFamily="2" charset="77"/>
                <a:cs typeface="Poppins Light" pitchFamily="2" charset="77"/>
              </a:rPr>
              <a:t>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047785991"/>
      </p:ext>
    </p:extLst>
  </p:cSld>
  <p:clrMapOvr>
    <a:masterClrMapping/>
  </p:clrMapOvr>
  <p:extLst mod="1">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E. Ikon kvinde + overskrift + tekst">
    <p:bg>
      <p:bgPr>
        <a:solidFill>
          <a:schemeClr val="tx1"/>
        </a:solidFill>
        <a:effectLst/>
      </p:bgPr>
    </p:bg>
    <p:spTree>
      <p:nvGrpSpPr>
        <p:cNvPr id="1" name=""/>
        <p:cNvGrpSpPr/>
        <p:nvPr/>
      </p:nvGrpSpPr>
      <p:grpSpPr>
        <a:xfrm>
          <a:off x="0" y="0"/>
          <a:ext cx="0" cy="0"/>
          <a:chOff x="0" y="0"/>
          <a:chExt cx="0" cy="0"/>
        </a:xfrm>
      </p:grpSpPr>
      <p:cxnSp>
        <p:nvCxnSpPr>
          <p:cNvPr id="23" name="Lige forbindelse 22">
            <a:extLst>
              <a:ext uri="{FF2B5EF4-FFF2-40B4-BE49-F238E27FC236}">
                <a16:creationId xmlns:a16="http://schemas.microsoft.com/office/drawing/2014/main" id="{F0B93494-3DAC-7255-5AA6-CB873CBB6387}"/>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Lige forbindelse 23">
            <a:extLst>
              <a:ext uri="{FF2B5EF4-FFF2-40B4-BE49-F238E27FC236}">
                <a16:creationId xmlns:a16="http://schemas.microsoft.com/office/drawing/2014/main" id="{D29C7AC2-C10B-434F-735C-DCADD433B043}"/>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ladsholder til tekst 3">
            <a:extLst>
              <a:ext uri="{FF2B5EF4-FFF2-40B4-BE49-F238E27FC236}">
                <a16:creationId xmlns:a16="http://schemas.microsoft.com/office/drawing/2014/main" id="{4C3C9CFA-9CFC-5D94-03B3-3D7144E294DA}"/>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Poppins" pitchFamily="2" charset="77"/>
                <a:cs typeface="Poppins" pitchFamily="2" charset="77"/>
              </a:defRPr>
            </a:lvl1pPr>
          </a:lstStyle>
          <a:p>
            <a:pPr lvl="0"/>
            <a:r>
              <a:rPr lang="da-DK" dirty="0"/>
              <a:t>Indsæt titel</a:t>
            </a:r>
          </a:p>
        </p:txBody>
      </p:sp>
      <p:sp>
        <p:nvSpPr>
          <p:cNvPr id="28" name="Pladsholder til tekst 3">
            <a:extLst>
              <a:ext uri="{FF2B5EF4-FFF2-40B4-BE49-F238E27FC236}">
                <a16:creationId xmlns:a16="http://schemas.microsoft.com/office/drawing/2014/main" id="{7EEB6062-27F3-509D-127B-991DD76E871B}"/>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Poppins" pitchFamily="2" charset="77"/>
                <a:cs typeface="Poppins" pitchFamily="2" charset="77"/>
              </a:defRPr>
            </a:lvl1pPr>
          </a:lstStyle>
          <a:p>
            <a:pPr lvl="0"/>
            <a:r>
              <a:rPr lang="da-DK" dirty="0"/>
              <a:t>X / 10</a:t>
            </a:r>
          </a:p>
        </p:txBody>
      </p:sp>
      <p:sp>
        <p:nvSpPr>
          <p:cNvPr id="29" name="Pladsholder til tekst 3">
            <a:extLst>
              <a:ext uri="{FF2B5EF4-FFF2-40B4-BE49-F238E27FC236}">
                <a16:creationId xmlns:a16="http://schemas.microsoft.com/office/drawing/2014/main" id="{D9631ACB-583E-0CA9-CA09-DFE0EE90C2D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400" b="0" i="0">
                <a:solidFill>
                  <a:schemeClr val="bg1"/>
                </a:solidFill>
                <a:latin typeface="Poppins Light" pitchFamily="2" charset="77"/>
                <a:cs typeface="Poppins Light" pitchFamily="2" charset="77"/>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133429AA-AD61-ABE2-231F-FA2E125A9F2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1" name="Rektangel 10">
            <a:extLst>
              <a:ext uri="{FF2B5EF4-FFF2-40B4-BE49-F238E27FC236}">
                <a16:creationId xmlns:a16="http://schemas.microsoft.com/office/drawing/2014/main" id="{A5CC2F6E-7C6D-400A-9DE5-C820987A279B}"/>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Tekstfelt 11">
            <a:extLst>
              <a:ext uri="{FF2B5EF4-FFF2-40B4-BE49-F238E27FC236}">
                <a16:creationId xmlns:a16="http://schemas.microsoft.com/office/drawing/2014/main" id="{0C48197F-B6DA-496D-8C15-B879E4E95148}"/>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(Ikoner)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Hvis du ønsker at ændre farven på nogle af ikonerne, skal du:</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mj-lt"/>
                <a:cs typeface="Poppins Light" pitchFamily="2" charset="77"/>
              </a:rPr>
              <a:t>1. </a:t>
            </a:r>
            <a:r>
              <a:rPr lang="da-DK" sz="1400" dirty="0">
                <a:latin typeface="Poppins Light" pitchFamily="2" charset="77"/>
                <a:cs typeface="Poppins Light" pitchFamily="2" charset="77"/>
              </a:rPr>
              <a:t>Marker det antal ikoner, du ønsker at farvelægge.</a:t>
            </a:r>
            <a:br>
              <a:rPr lang="da-DK" sz="1400" dirty="0">
                <a:latin typeface="Poppins Light" pitchFamily="2" charset="77"/>
                <a:cs typeface="Poppins Light" pitchFamily="2" charset="77"/>
              </a:rPr>
            </a:br>
            <a:r>
              <a:rPr lang="da-DK" sz="1400" b="1" dirty="0">
                <a:latin typeface="+mj-lt"/>
                <a:cs typeface="Poppins Light" pitchFamily="2" charset="77"/>
              </a:rPr>
              <a:t>2.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Billedformatering</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for oven.</a:t>
            </a:r>
            <a:br>
              <a:rPr lang="da-DK" sz="1400" dirty="0">
                <a:latin typeface="Poppins Light" pitchFamily="2" charset="77"/>
                <a:cs typeface="Poppins Light" pitchFamily="2" charset="77"/>
              </a:rPr>
            </a:br>
            <a:r>
              <a:rPr lang="da-DK" sz="1400" b="1" dirty="0">
                <a:latin typeface="+mj-lt"/>
                <a:cs typeface="Poppins Light" pitchFamily="2" charset="77"/>
              </a:rPr>
              <a:t>3.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Farve</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til venstre.</a:t>
            </a:r>
            <a:br>
              <a:rPr lang="da-DK" sz="1400" dirty="0">
                <a:latin typeface="Poppins Light" pitchFamily="2" charset="77"/>
                <a:cs typeface="Poppins Light" pitchFamily="2" charset="77"/>
              </a:rPr>
            </a:br>
            <a:r>
              <a:rPr lang="da-DK" sz="1400" b="1" dirty="0">
                <a:latin typeface="+mj-lt"/>
                <a:cs typeface="Poppins Light" pitchFamily="2" charset="77"/>
              </a:rPr>
              <a:t>4.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Flere variationer</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og vælg derefter den ønskede farve fra </a:t>
            </a:r>
            <a:r>
              <a:rPr lang="da-DK" sz="1400" dirty="0" err="1">
                <a:latin typeface="Poppins Light" pitchFamily="2" charset="77"/>
                <a:cs typeface="Poppins Light" pitchFamily="2" charset="77"/>
              </a:rPr>
              <a:t>SUM’s</a:t>
            </a:r>
            <a:r>
              <a:rPr lang="da-DK" sz="1400" dirty="0">
                <a:latin typeface="Poppins Light" pitchFamily="2" charset="77"/>
                <a:cs typeface="Poppins Light" pitchFamily="2" charset="77"/>
              </a:rPr>
              <a:t> farvepalette.</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dirty="0">
                <a:latin typeface="Poppins ExtraBold" panose="00000900000000000000" pitchFamily="2" charset="0"/>
                <a:cs typeface="Poppins ExtraBold" panose="00000900000000000000" pitchFamily="2" charset="0"/>
              </a:rPr>
              <a:t>OBS: </a:t>
            </a:r>
            <a:r>
              <a:rPr lang="da-DK" sz="1400" dirty="0">
                <a:latin typeface="Poppins Light" pitchFamily="2" charset="77"/>
                <a:cs typeface="Poppins Light" pitchFamily="2" charset="77"/>
              </a:rPr>
              <a:t>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701525566"/>
      </p:ext>
    </p:extLst>
  </p:cSld>
  <p:clrMapOvr>
    <a:masterClrMapping/>
  </p:clrMapOvr>
  <p:extLst mod="1">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F. Ikon kvinde + tekst">
    <p:bg>
      <p:bgPr>
        <a:solidFill>
          <a:schemeClr val="tx1"/>
        </a:solidFill>
        <a:effectLst/>
      </p:bgPr>
    </p:bg>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EBEC71BC-8A8A-64B0-9C7C-8FB44479D62A}"/>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1800" b="0" i="0">
                <a:solidFill>
                  <a:schemeClr val="bg1"/>
                </a:solidFill>
                <a:latin typeface="Poppins Light" pitchFamily="2" charset="77"/>
                <a:cs typeface="Poppins Light" pitchFamily="2" charset="77"/>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4726ACD3-5D49-F7FE-5AA0-7387DF4201C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7" name="Rektangel 6">
            <a:extLst>
              <a:ext uri="{FF2B5EF4-FFF2-40B4-BE49-F238E27FC236}">
                <a16:creationId xmlns:a16="http://schemas.microsoft.com/office/drawing/2014/main" id="{F7172777-1E97-4E13-961C-3E00AA787AE5}"/>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3446A132-FB2D-4F63-84C0-77278287AE52}"/>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(Ikoner)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Hvis du ønsker at ændre farven på nogle af ikonerne, skal du:</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mj-lt"/>
                <a:cs typeface="Poppins Light" pitchFamily="2" charset="77"/>
              </a:rPr>
              <a:t>1. </a:t>
            </a:r>
            <a:r>
              <a:rPr lang="da-DK" sz="1400" dirty="0">
                <a:latin typeface="Poppins Light" pitchFamily="2" charset="77"/>
                <a:cs typeface="Poppins Light" pitchFamily="2" charset="77"/>
              </a:rPr>
              <a:t>Marker det antal ikoner, du ønsker at farvelægge.</a:t>
            </a:r>
            <a:br>
              <a:rPr lang="da-DK" sz="1400" dirty="0">
                <a:latin typeface="Poppins Light" pitchFamily="2" charset="77"/>
                <a:cs typeface="Poppins Light" pitchFamily="2" charset="77"/>
              </a:rPr>
            </a:br>
            <a:r>
              <a:rPr lang="da-DK" sz="1400" b="1" dirty="0">
                <a:latin typeface="+mj-lt"/>
                <a:cs typeface="Poppins Light" pitchFamily="2" charset="77"/>
              </a:rPr>
              <a:t>2.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Billedformatering</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for oven.</a:t>
            </a:r>
            <a:br>
              <a:rPr lang="da-DK" sz="1400" dirty="0">
                <a:latin typeface="Poppins Light" pitchFamily="2" charset="77"/>
                <a:cs typeface="Poppins Light" pitchFamily="2" charset="77"/>
              </a:rPr>
            </a:br>
            <a:r>
              <a:rPr lang="da-DK" sz="1400" b="1" dirty="0">
                <a:latin typeface="+mj-lt"/>
                <a:cs typeface="Poppins Light" pitchFamily="2" charset="77"/>
              </a:rPr>
              <a:t>3.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Farve</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i menulinjen til venstre.</a:t>
            </a:r>
            <a:br>
              <a:rPr lang="da-DK" sz="1400" dirty="0">
                <a:latin typeface="Poppins Light" pitchFamily="2" charset="77"/>
                <a:cs typeface="Poppins Light" pitchFamily="2" charset="77"/>
              </a:rPr>
            </a:br>
            <a:r>
              <a:rPr lang="da-DK" sz="1400" b="1" dirty="0">
                <a:latin typeface="+mj-lt"/>
                <a:cs typeface="Poppins Light" pitchFamily="2" charset="77"/>
              </a:rPr>
              <a:t>4. </a:t>
            </a:r>
            <a:r>
              <a:rPr lang="da-DK" sz="1400" dirty="0">
                <a:latin typeface="Poppins Light" pitchFamily="2" charset="77"/>
                <a:cs typeface="Poppins Light" pitchFamily="2" charset="77"/>
              </a:rPr>
              <a:t>Tryk på </a:t>
            </a:r>
            <a:r>
              <a:rPr lang="da-DK" sz="1400" kern="1200" dirty="0">
                <a:solidFill>
                  <a:schemeClr val="tx1"/>
                </a:solidFill>
                <a:latin typeface="+mj-lt"/>
                <a:ea typeface="+mn-ea"/>
                <a:cs typeface="Poppins Light" pitchFamily="2" charset="77"/>
              </a:rPr>
              <a:t>‘</a:t>
            </a:r>
            <a:r>
              <a:rPr lang="da-DK" sz="1400" b="1" kern="1200" dirty="0">
                <a:solidFill>
                  <a:schemeClr val="tx1"/>
                </a:solidFill>
                <a:latin typeface="+mj-lt"/>
                <a:ea typeface="+mn-ea"/>
                <a:cs typeface="Poppins ExtraBold" pitchFamily="2" charset="77"/>
              </a:rPr>
              <a:t>Flere variationer</a:t>
            </a:r>
            <a:r>
              <a:rPr lang="da-DK" sz="1400" kern="1200" dirty="0">
                <a:solidFill>
                  <a:schemeClr val="tx1"/>
                </a:solidFill>
                <a:latin typeface="+mj-lt"/>
                <a:ea typeface="+mn-ea"/>
                <a:cs typeface="Poppins Light" pitchFamily="2" charset="77"/>
              </a:rPr>
              <a:t>’ </a:t>
            </a:r>
            <a:r>
              <a:rPr lang="da-DK" sz="1400" dirty="0">
                <a:latin typeface="Poppins Light" pitchFamily="2" charset="77"/>
                <a:cs typeface="Poppins Light" pitchFamily="2" charset="77"/>
              </a:rPr>
              <a:t>og vælg derefter den ønskede farve fra </a:t>
            </a:r>
            <a:r>
              <a:rPr lang="da-DK" sz="1400" dirty="0" err="1">
                <a:latin typeface="Poppins Light" pitchFamily="2" charset="77"/>
                <a:cs typeface="Poppins Light" pitchFamily="2" charset="77"/>
              </a:rPr>
              <a:t>SUM’s</a:t>
            </a:r>
            <a:r>
              <a:rPr lang="da-DK" sz="1400" dirty="0">
                <a:latin typeface="Poppins Light" pitchFamily="2" charset="77"/>
                <a:cs typeface="Poppins Light" pitchFamily="2" charset="77"/>
              </a:rPr>
              <a:t> farvepalette.</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dirty="0">
                <a:latin typeface="Poppins ExtraBold" panose="00000900000000000000" pitchFamily="2" charset="0"/>
                <a:cs typeface="Poppins ExtraBold" panose="00000900000000000000" pitchFamily="2" charset="0"/>
              </a:rPr>
              <a:t>OBS: </a:t>
            </a:r>
            <a:r>
              <a:rPr lang="da-DK" sz="1400" dirty="0">
                <a:latin typeface="Poppins Light" pitchFamily="2" charset="77"/>
                <a:cs typeface="Poppins Light" pitchFamily="2" charset="77"/>
              </a:rPr>
              <a:t>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201791298"/>
      </p:ext>
    </p:extLst>
  </p:cSld>
  <p:clrMapOvr>
    <a:masterClrMapping/>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 Forside: 3 linjer + undertitel">
    <p:bg>
      <p:bgPr>
        <a:solidFill>
          <a:schemeClr val="bg1"/>
        </a:solidFill>
        <a:effectLst/>
      </p:bgPr>
    </p:bg>
    <p:spTree>
      <p:nvGrpSpPr>
        <p:cNvPr id="1" name=""/>
        <p:cNvGrpSpPr/>
        <p:nvPr/>
      </p:nvGrpSpPr>
      <p:grpSpPr>
        <a:xfrm>
          <a:off x="0" y="0"/>
          <a:ext cx="0" cy="0"/>
          <a:chOff x="0" y="0"/>
          <a:chExt cx="0" cy="0"/>
        </a:xfrm>
      </p:grpSpPr>
      <p:sp>
        <p:nvSpPr>
          <p:cNvPr id="8" name="Pladsholder til billede 2">
            <a:extLst>
              <a:ext uri="{FF2B5EF4-FFF2-40B4-BE49-F238E27FC236}">
                <a16:creationId xmlns:a16="http://schemas.microsoft.com/office/drawing/2014/main" id="{CCC3FCE7-F8FD-458B-A0D7-25257C916221}"/>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rgbClr val="001F33"/>
                </a:solidFill>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7" name="Pladsholder til tekst 2">
            <a:extLst>
              <a:ext uri="{FF2B5EF4-FFF2-40B4-BE49-F238E27FC236}">
                <a16:creationId xmlns:a16="http://schemas.microsoft.com/office/drawing/2014/main" id="{F3D790D8-4E7F-4ED6-94C6-7711B02E8DAB}"/>
              </a:ext>
            </a:extLst>
          </p:cNvPr>
          <p:cNvSpPr>
            <a:spLocks noGrp="1"/>
          </p:cNvSpPr>
          <p:nvPr>
            <p:ph type="body" sz="quarter" idx="10" hasCustomPrompt="1"/>
          </p:nvPr>
        </p:nvSpPr>
        <p:spPr>
          <a:xfrm>
            <a:off x="715937" y="5581759"/>
            <a:ext cx="4442046" cy="550863"/>
          </a:xfrm>
        </p:spPr>
        <p:txBody>
          <a:bodyPr>
            <a:noAutofit/>
          </a:bodyPr>
          <a:lstStyle>
            <a:lvl1pPr marL="0" indent="0">
              <a:spcBef>
                <a:spcPts val="0"/>
              </a:spcBef>
              <a:buNone/>
              <a:defRPr sz="1800" b="0" i="0">
                <a:solidFill>
                  <a:schemeClr val="tx1"/>
                </a:solidFill>
                <a:latin typeface="Poppins Light" pitchFamily="2" charset="77"/>
                <a:cs typeface="Poppins Light" pitchFamily="2" charset="77"/>
              </a:defRPr>
            </a:lvl1pPr>
          </a:lstStyle>
          <a:p>
            <a:r>
              <a:rPr lang="da-DK" sz="2000" dirty="0"/>
              <a:t>Her kan der stå en undertitel på to linjer</a:t>
            </a:r>
          </a:p>
        </p:txBody>
      </p:sp>
      <p:pic>
        <p:nvPicPr>
          <p:cNvPr id="2" name="Grafik 1">
            <a:extLst>
              <a:ext uri="{FF2B5EF4-FFF2-40B4-BE49-F238E27FC236}">
                <a16:creationId xmlns:a16="http://schemas.microsoft.com/office/drawing/2014/main" id="{35344D43-C34F-180E-0F1F-A5AE79C5FBD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163689235"/>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A. Tidslinje (lan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4" name="Rektangel: afrundede hjørner 3">
            <a:extLst>
              <a:ext uri="{FF2B5EF4-FFF2-40B4-BE49-F238E27FC236}">
                <a16:creationId xmlns:a16="http://schemas.microsoft.com/office/drawing/2014/main" id="{95110183-7CCF-4012-A19E-785E1496265C}"/>
              </a:ext>
            </a:extLst>
          </p:cNvPr>
          <p:cNvSpPr/>
          <p:nvPr userDrawn="1"/>
        </p:nvSpPr>
        <p:spPr>
          <a:xfrm>
            <a:off x="695325" y="3372223"/>
            <a:ext cx="10801350" cy="113553"/>
          </a:xfrm>
          <a:prstGeom prst="roundRect">
            <a:avLst>
              <a:gd name="adj"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a:p>
        </p:txBody>
      </p:sp>
      <p:sp>
        <p:nvSpPr>
          <p:cNvPr id="3" name="Pladsholder til slidenummer 1">
            <a:extLst>
              <a:ext uri="{FF2B5EF4-FFF2-40B4-BE49-F238E27FC236}">
                <a16:creationId xmlns:a16="http://schemas.microsoft.com/office/drawing/2014/main" id="{E763434F-B89A-99BB-92E1-9705DEF2730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8FC45638-6824-4B05-A136-AF868F3F4C9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0EB1C66B-B6B6-4420-B343-2429F243A274}"/>
              </a:ext>
            </a:extLst>
          </p:cNvPr>
          <p:cNvSpPr txBox="1"/>
          <p:nvPr userDrawn="1"/>
        </p:nvSpPr>
        <p:spPr>
          <a:xfrm>
            <a:off x="13453366" y="458836"/>
            <a:ext cx="5580592" cy="5647700"/>
          </a:xfrm>
          <a:prstGeom prst="rect">
            <a:avLst/>
          </a:prstGeom>
          <a:noFill/>
        </p:spPr>
        <p:txBody>
          <a:bodyPr wrap="square" rtlCol="0">
            <a:spAutoFit/>
          </a:bodyPr>
          <a:lstStyle/>
          <a:p>
            <a:pPr>
              <a:lnSpc>
                <a:spcPct val="150000"/>
              </a:lnSpc>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(Tidslinje)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solidFill>
                  <a:schemeClr val="tx2"/>
                </a:solidFill>
                <a:latin typeface="+mn-lt"/>
                <a:cs typeface="Poppins" pitchFamily="2" charset="77"/>
              </a:rPr>
              <a:t>På dette slide kan du </a:t>
            </a:r>
            <a:r>
              <a:rPr lang="da-DK" sz="1400" dirty="0">
                <a:solidFill>
                  <a:schemeClr val="tx2"/>
                </a:solidFill>
                <a:latin typeface="+mn-lt"/>
                <a:cs typeface="Poppins Light" pitchFamily="2" charset="77"/>
              </a:rPr>
              <a:t>placere de mørkeblå ‘</a:t>
            </a:r>
            <a:r>
              <a:rPr lang="da-DK" sz="1400" dirty="0" err="1">
                <a:solidFill>
                  <a:schemeClr val="tx2"/>
                </a:solidFill>
                <a:latin typeface="+mn-lt"/>
                <a:cs typeface="Poppins Light" pitchFamily="2" charset="77"/>
              </a:rPr>
              <a:t>dots</a:t>
            </a:r>
            <a:r>
              <a:rPr lang="da-DK" sz="1400" dirty="0">
                <a:solidFill>
                  <a:schemeClr val="tx2"/>
                </a:solidFill>
                <a:latin typeface="+mn-lt"/>
                <a:cs typeface="Poppins Light" pitchFamily="2" charset="77"/>
              </a:rPr>
              <a:t>’, som du ønsker. Dette gøres ved at klikke på dem, hvorefter du kan rokere rundt på dem.</a:t>
            </a:r>
            <a:br>
              <a:rPr lang="da-DK" sz="1400" dirty="0">
                <a:solidFill>
                  <a:schemeClr val="tx2"/>
                </a:solidFill>
                <a:latin typeface="+mn-lt"/>
                <a:cs typeface="Poppins Light" pitchFamily="2" charset="77"/>
              </a:rPr>
            </a:br>
            <a:br>
              <a:rPr lang="da-DK" sz="1400" dirty="0">
                <a:solidFill>
                  <a:schemeClr val="tx2"/>
                </a:solidFill>
                <a:latin typeface="+mn-lt"/>
                <a:cs typeface="Poppins Light" pitchFamily="2" charset="77"/>
              </a:rPr>
            </a:br>
            <a:r>
              <a:rPr lang="da-DK" sz="1400" dirty="0">
                <a:solidFill>
                  <a:schemeClr val="tx2"/>
                </a:solidFill>
                <a:latin typeface="+mn-lt"/>
                <a:cs typeface="Poppins Light" pitchFamily="2" charset="77"/>
              </a:rPr>
              <a:t>Den røde </a:t>
            </a:r>
            <a:r>
              <a:rPr lang="da-DK" sz="1400" dirty="0" err="1">
                <a:solidFill>
                  <a:schemeClr val="tx2"/>
                </a:solidFill>
                <a:latin typeface="+mn-lt"/>
                <a:cs typeface="Poppins Light" pitchFamily="2" charset="77"/>
              </a:rPr>
              <a:t>dot</a:t>
            </a:r>
            <a:r>
              <a:rPr lang="da-DK" sz="1400" dirty="0">
                <a:solidFill>
                  <a:schemeClr val="tx2"/>
                </a:solidFill>
                <a:latin typeface="+mn-lt"/>
                <a:cs typeface="Poppins Light" pitchFamily="2" charset="77"/>
              </a:rPr>
              <a:t> kan bruges, hvis du ønsker at angive, hvor langt I er, eller hvis du ønsker at skabe særlig opmærksomhed om et specifikt punkt.</a:t>
            </a:r>
            <a:endParaRPr lang="da-DK" sz="1400" dirty="0">
              <a:latin typeface="+mn-lt"/>
              <a:cs typeface="Poppins Light" pitchFamily="2" charset="77"/>
            </a:endParaRP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30282450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 Tidslinje (mellem)">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16" name="Afrundet rektangel 54">
            <a:extLst>
              <a:ext uri="{FF2B5EF4-FFF2-40B4-BE49-F238E27FC236}">
                <a16:creationId xmlns:a16="http://schemas.microsoft.com/office/drawing/2014/main" id="{9395E927-7A84-4165-83D6-23971274A350}"/>
              </a:ext>
            </a:extLst>
          </p:cNvPr>
          <p:cNvSpPr/>
          <p:nvPr userDrawn="1"/>
        </p:nvSpPr>
        <p:spPr>
          <a:xfrm rot="10800000" flipV="1">
            <a:off x="3395942"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17" name="Afrundet rektangel 55">
            <a:extLst>
              <a:ext uri="{FF2B5EF4-FFF2-40B4-BE49-F238E27FC236}">
                <a16:creationId xmlns:a16="http://schemas.microsoft.com/office/drawing/2014/main" id="{B3901117-246E-464F-A214-38BC4773BAEC}"/>
              </a:ext>
            </a:extLst>
          </p:cNvPr>
          <p:cNvSpPr/>
          <p:nvPr userDrawn="1"/>
        </p:nvSpPr>
        <p:spPr>
          <a:xfrm rot="10800000" flipV="1">
            <a:off x="4296023"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18" name="Afrundet rektangel 56">
            <a:extLst>
              <a:ext uri="{FF2B5EF4-FFF2-40B4-BE49-F238E27FC236}">
                <a16:creationId xmlns:a16="http://schemas.microsoft.com/office/drawing/2014/main" id="{B29204C6-0521-432D-9408-64A6D16B1B50}"/>
              </a:ext>
            </a:extLst>
          </p:cNvPr>
          <p:cNvSpPr/>
          <p:nvPr userDrawn="1"/>
        </p:nvSpPr>
        <p:spPr>
          <a:xfrm rot="10800000" flipV="1">
            <a:off x="2495859"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p>
        </p:txBody>
      </p:sp>
      <p:sp>
        <p:nvSpPr>
          <p:cNvPr id="19" name="Afrundet rektangel 57">
            <a:extLst>
              <a:ext uri="{FF2B5EF4-FFF2-40B4-BE49-F238E27FC236}">
                <a16:creationId xmlns:a16="http://schemas.microsoft.com/office/drawing/2014/main" id="{550BD360-B516-4E60-9B6F-5748DCECB578}"/>
              </a:ext>
            </a:extLst>
          </p:cNvPr>
          <p:cNvSpPr/>
          <p:nvPr userDrawn="1"/>
        </p:nvSpPr>
        <p:spPr>
          <a:xfrm rot="10800000" flipV="1">
            <a:off x="1595036"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Poppins Light" pitchFamily="2" charset="77"/>
              <a:cs typeface="Poppins Light" pitchFamily="2" charset="77"/>
            </a:endParaRPr>
          </a:p>
        </p:txBody>
      </p:sp>
      <p:sp>
        <p:nvSpPr>
          <p:cNvPr id="20" name="Afrundet rektangel 58">
            <a:extLst>
              <a:ext uri="{FF2B5EF4-FFF2-40B4-BE49-F238E27FC236}">
                <a16:creationId xmlns:a16="http://schemas.microsoft.com/office/drawing/2014/main" id="{3C2BF567-99F1-4940-9FCB-BBA0FB5BF0E4}"/>
              </a:ext>
            </a:extLst>
          </p:cNvPr>
          <p:cNvSpPr/>
          <p:nvPr userDrawn="1"/>
        </p:nvSpPr>
        <p:spPr>
          <a:xfrm rot="10800000" flipV="1">
            <a:off x="5196105"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21" name="Afrundet rektangel 59">
            <a:extLst>
              <a:ext uri="{FF2B5EF4-FFF2-40B4-BE49-F238E27FC236}">
                <a16:creationId xmlns:a16="http://schemas.microsoft.com/office/drawing/2014/main" id="{4DB6FE7C-229D-4F19-9CED-44B23C204AEB}"/>
              </a:ext>
            </a:extLst>
          </p:cNvPr>
          <p:cNvSpPr/>
          <p:nvPr userDrawn="1"/>
        </p:nvSpPr>
        <p:spPr>
          <a:xfrm rot="10800000" flipV="1">
            <a:off x="6096187"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22" name="Afrundet rektangel 60">
            <a:extLst>
              <a:ext uri="{FF2B5EF4-FFF2-40B4-BE49-F238E27FC236}">
                <a16:creationId xmlns:a16="http://schemas.microsoft.com/office/drawing/2014/main" id="{CA3D0502-31D7-43B0-8AD9-0837C873777D}"/>
              </a:ext>
            </a:extLst>
          </p:cNvPr>
          <p:cNvSpPr/>
          <p:nvPr userDrawn="1"/>
        </p:nvSpPr>
        <p:spPr>
          <a:xfrm rot="10800000" flipV="1">
            <a:off x="6996269"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23" name="Afrundet rektangel 61">
            <a:extLst>
              <a:ext uri="{FF2B5EF4-FFF2-40B4-BE49-F238E27FC236}">
                <a16:creationId xmlns:a16="http://schemas.microsoft.com/office/drawing/2014/main" id="{223B00F4-9D56-4D3A-B682-38293AFED6D4}"/>
              </a:ext>
            </a:extLst>
          </p:cNvPr>
          <p:cNvSpPr/>
          <p:nvPr userDrawn="1"/>
        </p:nvSpPr>
        <p:spPr>
          <a:xfrm rot="10800000" flipV="1">
            <a:off x="7896350"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24" name="Afrundet rektangel 62">
            <a:extLst>
              <a:ext uri="{FF2B5EF4-FFF2-40B4-BE49-F238E27FC236}">
                <a16:creationId xmlns:a16="http://schemas.microsoft.com/office/drawing/2014/main" id="{A7638C27-F6E1-4053-9BB8-7A3270FE13AB}"/>
              </a:ext>
            </a:extLst>
          </p:cNvPr>
          <p:cNvSpPr/>
          <p:nvPr userDrawn="1"/>
        </p:nvSpPr>
        <p:spPr>
          <a:xfrm rot="10800000" flipV="1">
            <a:off x="8796431" y="3610185"/>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25" name="Afrundet rektangel 63">
            <a:extLst>
              <a:ext uri="{FF2B5EF4-FFF2-40B4-BE49-F238E27FC236}">
                <a16:creationId xmlns:a16="http://schemas.microsoft.com/office/drawing/2014/main" id="{E1335EE1-12B8-4B99-B24E-FD51E0F16AB2}"/>
              </a:ext>
            </a:extLst>
          </p:cNvPr>
          <p:cNvSpPr/>
          <p:nvPr userDrawn="1"/>
        </p:nvSpPr>
        <p:spPr>
          <a:xfrm rot="10800000" flipV="1">
            <a:off x="9696513" y="3610185"/>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26" name="Afrundet rektangel 64">
            <a:extLst>
              <a:ext uri="{FF2B5EF4-FFF2-40B4-BE49-F238E27FC236}">
                <a16:creationId xmlns:a16="http://schemas.microsoft.com/office/drawing/2014/main" id="{C7097A14-05E4-4773-9424-B776D7791BB4}"/>
              </a:ext>
            </a:extLst>
          </p:cNvPr>
          <p:cNvSpPr/>
          <p:nvPr userDrawn="1"/>
        </p:nvSpPr>
        <p:spPr>
          <a:xfrm rot="10800000" flipV="1">
            <a:off x="10596594" y="3610184"/>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27" name="Afrundet rektangel 65">
            <a:extLst>
              <a:ext uri="{FF2B5EF4-FFF2-40B4-BE49-F238E27FC236}">
                <a16:creationId xmlns:a16="http://schemas.microsoft.com/office/drawing/2014/main" id="{C7E863BE-E462-4235-BAD8-A37B940AB9A0}"/>
              </a:ext>
            </a:extLst>
          </p:cNvPr>
          <p:cNvSpPr/>
          <p:nvPr userDrawn="1"/>
        </p:nvSpPr>
        <p:spPr>
          <a:xfrm rot="10800000" flipV="1">
            <a:off x="695326" y="3608388"/>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Poppins Light" pitchFamily="2" charset="77"/>
              <a:cs typeface="Poppins Light" pitchFamily="2" charset="77"/>
            </a:endParaRPr>
          </a:p>
        </p:txBody>
      </p:sp>
      <p:sp>
        <p:nvSpPr>
          <p:cNvPr id="28" name="Pladsholder til tekst 28">
            <a:extLst>
              <a:ext uri="{FF2B5EF4-FFF2-40B4-BE49-F238E27FC236}">
                <a16:creationId xmlns:a16="http://schemas.microsoft.com/office/drawing/2014/main" id="{892E967D-6716-46EB-9483-6569CCD7F745}"/>
              </a:ext>
            </a:extLst>
          </p:cNvPr>
          <p:cNvSpPr>
            <a:spLocks noGrp="1"/>
          </p:cNvSpPr>
          <p:nvPr>
            <p:ph type="body" sz="quarter" idx="10" hasCustomPrompt="1"/>
          </p:nvPr>
        </p:nvSpPr>
        <p:spPr>
          <a:xfrm>
            <a:off x="810833" y="3729091"/>
            <a:ext cx="668324" cy="117367"/>
          </a:xfrm>
          <a:prstGeom prst="rect">
            <a:avLst/>
          </a:prstGeo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29" name="Pladsholder til tekst 28">
            <a:extLst>
              <a:ext uri="{FF2B5EF4-FFF2-40B4-BE49-F238E27FC236}">
                <a16:creationId xmlns:a16="http://schemas.microsoft.com/office/drawing/2014/main" id="{70EE362C-96C7-4280-B50D-946CC9276D01}"/>
              </a:ext>
            </a:extLst>
          </p:cNvPr>
          <p:cNvSpPr>
            <a:spLocks noGrp="1"/>
          </p:cNvSpPr>
          <p:nvPr>
            <p:ph type="body" sz="quarter" idx="11" hasCustomPrompt="1"/>
          </p:nvPr>
        </p:nvSpPr>
        <p:spPr>
          <a:xfrm>
            <a:off x="1707264" y="3729090"/>
            <a:ext cx="668324" cy="117367"/>
          </a:xfrm>
          <a:prstGeom prst="rect">
            <a:avLst/>
          </a:prstGeo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30" name="Pladsholder til tekst 28">
            <a:extLst>
              <a:ext uri="{FF2B5EF4-FFF2-40B4-BE49-F238E27FC236}">
                <a16:creationId xmlns:a16="http://schemas.microsoft.com/office/drawing/2014/main" id="{E885C9E2-F94C-400C-8896-A3A6B42836DC}"/>
              </a:ext>
            </a:extLst>
          </p:cNvPr>
          <p:cNvSpPr>
            <a:spLocks noGrp="1"/>
          </p:cNvSpPr>
          <p:nvPr>
            <p:ph type="body" sz="quarter" idx="12" hasCustomPrompt="1"/>
          </p:nvPr>
        </p:nvSpPr>
        <p:spPr>
          <a:xfrm>
            <a:off x="2606974" y="3729090"/>
            <a:ext cx="668324" cy="117367"/>
          </a:xfrm>
          <a:prstGeom prst="rect">
            <a:avLst/>
          </a:prstGeo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31" name="Pladsholder til tekst 28">
            <a:extLst>
              <a:ext uri="{FF2B5EF4-FFF2-40B4-BE49-F238E27FC236}">
                <a16:creationId xmlns:a16="http://schemas.microsoft.com/office/drawing/2014/main" id="{AE3B8C2D-363C-4707-9F31-32D5E5507AD9}"/>
              </a:ext>
            </a:extLst>
          </p:cNvPr>
          <p:cNvSpPr>
            <a:spLocks noGrp="1"/>
          </p:cNvSpPr>
          <p:nvPr>
            <p:ph type="body" sz="quarter" idx="13" hasCustomPrompt="1"/>
          </p:nvPr>
        </p:nvSpPr>
        <p:spPr>
          <a:xfrm>
            <a:off x="3516584" y="3730911"/>
            <a:ext cx="668324" cy="117367"/>
          </a:xfrm>
          <a:prstGeom prst="rect">
            <a:avLst/>
          </a:prstGeo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32" name="Pladsholder til tekst 28">
            <a:extLst>
              <a:ext uri="{FF2B5EF4-FFF2-40B4-BE49-F238E27FC236}">
                <a16:creationId xmlns:a16="http://schemas.microsoft.com/office/drawing/2014/main" id="{869F5DDD-F5EB-435E-8681-D9CF64437CA4}"/>
              </a:ext>
            </a:extLst>
          </p:cNvPr>
          <p:cNvSpPr>
            <a:spLocks noGrp="1"/>
          </p:cNvSpPr>
          <p:nvPr>
            <p:ph type="body" sz="quarter" idx="14" hasCustomPrompt="1"/>
          </p:nvPr>
        </p:nvSpPr>
        <p:spPr>
          <a:xfrm>
            <a:off x="4416667" y="3729089"/>
            <a:ext cx="668324" cy="117367"/>
          </a:xfrm>
          <a:prstGeom prst="rect">
            <a:avLst/>
          </a:prstGeo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33" name="Pladsholder til tekst 28">
            <a:extLst>
              <a:ext uri="{FF2B5EF4-FFF2-40B4-BE49-F238E27FC236}">
                <a16:creationId xmlns:a16="http://schemas.microsoft.com/office/drawing/2014/main" id="{8F3082EC-F747-4E0A-B03C-BC015D983A0F}"/>
              </a:ext>
            </a:extLst>
          </p:cNvPr>
          <p:cNvSpPr>
            <a:spLocks noGrp="1"/>
          </p:cNvSpPr>
          <p:nvPr>
            <p:ph type="body" sz="quarter" idx="15" hasCustomPrompt="1"/>
          </p:nvPr>
        </p:nvSpPr>
        <p:spPr>
          <a:xfrm>
            <a:off x="5307217" y="3729088"/>
            <a:ext cx="668324" cy="117367"/>
          </a:xfrm>
          <a:prstGeom prst="rect">
            <a:avLst/>
          </a:prstGeo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34" name="Pladsholder til tekst 28">
            <a:extLst>
              <a:ext uri="{FF2B5EF4-FFF2-40B4-BE49-F238E27FC236}">
                <a16:creationId xmlns:a16="http://schemas.microsoft.com/office/drawing/2014/main" id="{522C902B-735B-401C-B638-42D4B3D83BB9}"/>
              </a:ext>
            </a:extLst>
          </p:cNvPr>
          <p:cNvSpPr>
            <a:spLocks noGrp="1"/>
          </p:cNvSpPr>
          <p:nvPr>
            <p:ph type="body" sz="quarter" idx="16" hasCustomPrompt="1"/>
          </p:nvPr>
        </p:nvSpPr>
        <p:spPr>
          <a:xfrm>
            <a:off x="6207297" y="3729087"/>
            <a:ext cx="668324" cy="117367"/>
          </a:xfrm>
          <a:prstGeom prst="rect">
            <a:avLst/>
          </a:prstGeo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35" name="Pladsholder til tekst 28">
            <a:extLst>
              <a:ext uri="{FF2B5EF4-FFF2-40B4-BE49-F238E27FC236}">
                <a16:creationId xmlns:a16="http://schemas.microsoft.com/office/drawing/2014/main" id="{F33EC6F4-6539-4916-B4DB-B0C211B48FA7}"/>
              </a:ext>
            </a:extLst>
          </p:cNvPr>
          <p:cNvSpPr>
            <a:spLocks noGrp="1"/>
          </p:cNvSpPr>
          <p:nvPr>
            <p:ph type="body" sz="quarter" idx="17" hasCustomPrompt="1"/>
          </p:nvPr>
        </p:nvSpPr>
        <p:spPr>
          <a:xfrm>
            <a:off x="7116909" y="3729086"/>
            <a:ext cx="668324" cy="117367"/>
          </a:xfrm>
          <a:prstGeom prst="rect">
            <a:avLst/>
          </a:prstGeo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36" name="Pladsholder til tekst 28">
            <a:extLst>
              <a:ext uri="{FF2B5EF4-FFF2-40B4-BE49-F238E27FC236}">
                <a16:creationId xmlns:a16="http://schemas.microsoft.com/office/drawing/2014/main" id="{EBB8C7AE-0B04-44BB-8DF4-FF18E4DF4AA0}"/>
              </a:ext>
            </a:extLst>
          </p:cNvPr>
          <p:cNvSpPr>
            <a:spLocks noGrp="1"/>
          </p:cNvSpPr>
          <p:nvPr>
            <p:ph type="body" sz="quarter" idx="18" hasCustomPrompt="1"/>
          </p:nvPr>
        </p:nvSpPr>
        <p:spPr>
          <a:xfrm>
            <a:off x="8007459" y="3729085"/>
            <a:ext cx="668324" cy="117367"/>
          </a:xfrm>
          <a:prstGeom prst="rect">
            <a:avLst/>
          </a:prstGeo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37" name="Pladsholder til tekst 28">
            <a:extLst>
              <a:ext uri="{FF2B5EF4-FFF2-40B4-BE49-F238E27FC236}">
                <a16:creationId xmlns:a16="http://schemas.microsoft.com/office/drawing/2014/main" id="{61AC2594-2E39-4755-B2E0-AABAE27320B4}"/>
              </a:ext>
            </a:extLst>
          </p:cNvPr>
          <p:cNvSpPr>
            <a:spLocks noGrp="1"/>
          </p:cNvSpPr>
          <p:nvPr>
            <p:ph type="body" sz="quarter" idx="19" hasCustomPrompt="1"/>
          </p:nvPr>
        </p:nvSpPr>
        <p:spPr>
          <a:xfrm>
            <a:off x="8916702" y="3729084"/>
            <a:ext cx="668324" cy="117367"/>
          </a:xfrm>
          <a:prstGeom prst="rect">
            <a:avLst/>
          </a:prstGeo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38" name="Pladsholder til tekst 28">
            <a:extLst>
              <a:ext uri="{FF2B5EF4-FFF2-40B4-BE49-F238E27FC236}">
                <a16:creationId xmlns:a16="http://schemas.microsoft.com/office/drawing/2014/main" id="{E1FEA013-F7CF-481E-B8D6-1E5C0C06E95D}"/>
              </a:ext>
            </a:extLst>
          </p:cNvPr>
          <p:cNvSpPr>
            <a:spLocks noGrp="1"/>
          </p:cNvSpPr>
          <p:nvPr>
            <p:ph type="body" sz="quarter" idx="20" hasCustomPrompt="1"/>
          </p:nvPr>
        </p:nvSpPr>
        <p:spPr>
          <a:xfrm>
            <a:off x="9816783" y="3729083"/>
            <a:ext cx="668324" cy="117367"/>
          </a:xfrm>
          <a:prstGeom prst="rect">
            <a:avLst/>
          </a:prstGeo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39" name="Pladsholder til tekst 28">
            <a:extLst>
              <a:ext uri="{FF2B5EF4-FFF2-40B4-BE49-F238E27FC236}">
                <a16:creationId xmlns:a16="http://schemas.microsoft.com/office/drawing/2014/main" id="{CF0796A8-0302-4272-A4A9-47E99A7D4FA5}"/>
              </a:ext>
            </a:extLst>
          </p:cNvPr>
          <p:cNvSpPr>
            <a:spLocks noGrp="1"/>
          </p:cNvSpPr>
          <p:nvPr>
            <p:ph type="body" sz="quarter" idx="21" hasCustomPrompt="1"/>
          </p:nvPr>
        </p:nvSpPr>
        <p:spPr>
          <a:xfrm>
            <a:off x="10716865" y="3729082"/>
            <a:ext cx="668324" cy="117367"/>
          </a:xfrm>
          <a:prstGeom prst="rect">
            <a:avLst/>
          </a:prstGeo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40" name="Pladsholder til tekst 2">
            <a:extLst>
              <a:ext uri="{FF2B5EF4-FFF2-40B4-BE49-F238E27FC236}">
                <a16:creationId xmlns:a16="http://schemas.microsoft.com/office/drawing/2014/main" id="{BDFCDBEA-7809-4790-8043-173BC0934CC2}"/>
              </a:ext>
            </a:extLst>
          </p:cNvPr>
          <p:cNvSpPr>
            <a:spLocks noGrp="1"/>
          </p:cNvSpPr>
          <p:nvPr>
            <p:ph type="body" sz="quarter" idx="29" hasCustomPrompt="1"/>
          </p:nvPr>
        </p:nvSpPr>
        <p:spPr>
          <a:xfrm>
            <a:off x="1223038" y="4290652"/>
            <a:ext cx="1636776" cy="738187"/>
          </a:xfrm>
          <a:prstGeom prst="rect">
            <a:avLst/>
          </a:prstGeom>
        </p:spPr>
        <p:txBody>
          <a:bodyPr/>
          <a:lstStyle>
            <a:lvl1pPr marL="0" indent="0" algn="ctr">
              <a:buNone/>
              <a:defRPr sz="1200" b="0" i="0">
                <a:latin typeface="Poppins Light" pitchFamily="2" charset="77"/>
                <a:cs typeface="Poppins Light" pitchFamily="2" charset="77"/>
              </a:defRPr>
            </a:lvl1pPr>
          </a:lstStyle>
          <a:p>
            <a:pPr lvl="0"/>
            <a:r>
              <a:rPr lang="da-DK" dirty="0"/>
              <a:t>Her kan der stå en forklarende tekst</a:t>
            </a:r>
          </a:p>
        </p:txBody>
      </p:sp>
      <p:sp>
        <p:nvSpPr>
          <p:cNvPr id="41" name="Pladsholder til tekst 2">
            <a:extLst>
              <a:ext uri="{FF2B5EF4-FFF2-40B4-BE49-F238E27FC236}">
                <a16:creationId xmlns:a16="http://schemas.microsoft.com/office/drawing/2014/main" id="{B76D7C93-0CA2-4AE9-A798-80497FFB6E95}"/>
              </a:ext>
            </a:extLst>
          </p:cNvPr>
          <p:cNvSpPr>
            <a:spLocks noGrp="1"/>
          </p:cNvSpPr>
          <p:nvPr>
            <p:ph type="body" sz="quarter" idx="30" hasCustomPrompt="1"/>
          </p:nvPr>
        </p:nvSpPr>
        <p:spPr>
          <a:xfrm>
            <a:off x="3927675" y="4290651"/>
            <a:ext cx="1636776" cy="738187"/>
          </a:xfrm>
          <a:prstGeom prst="rect">
            <a:avLst/>
          </a:prstGeom>
        </p:spPr>
        <p:txBody>
          <a:bodyPr/>
          <a:lstStyle>
            <a:lvl1pPr marL="0" indent="0" algn="ctr">
              <a:buNone/>
              <a:defRPr sz="1200" b="0" i="0">
                <a:latin typeface="Poppins Light" pitchFamily="2" charset="77"/>
                <a:cs typeface="Poppins Light" pitchFamily="2" charset="77"/>
              </a:defRPr>
            </a:lvl1pPr>
          </a:lstStyle>
          <a:p>
            <a:pPr lvl="0"/>
            <a:r>
              <a:rPr lang="da-DK" dirty="0"/>
              <a:t>Her kan der stå en forklarende tekst</a:t>
            </a:r>
          </a:p>
        </p:txBody>
      </p:sp>
      <p:sp>
        <p:nvSpPr>
          <p:cNvPr id="42" name="Pladsholder til tekst 2">
            <a:extLst>
              <a:ext uri="{FF2B5EF4-FFF2-40B4-BE49-F238E27FC236}">
                <a16:creationId xmlns:a16="http://schemas.microsoft.com/office/drawing/2014/main" id="{262D1944-45C8-4A77-B8F6-2BA8EEED5C3A}"/>
              </a:ext>
            </a:extLst>
          </p:cNvPr>
          <p:cNvSpPr>
            <a:spLocks noGrp="1"/>
          </p:cNvSpPr>
          <p:nvPr>
            <p:ph type="body" sz="quarter" idx="31" hasCustomPrompt="1"/>
          </p:nvPr>
        </p:nvSpPr>
        <p:spPr>
          <a:xfrm>
            <a:off x="6627921" y="4290651"/>
            <a:ext cx="1636776" cy="738187"/>
          </a:xfrm>
          <a:prstGeom prst="rect">
            <a:avLst/>
          </a:prstGeom>
        </p:spPr>
        <p:txBody>
          <a:bodyPr/>
          <a:lstStyle>
            <a:lvl1pPr marL="0" indent="0" algn="ctr">
              <a:buNone/>
              <a:defRPr sz="1200" b="0" i="0">
                <a:latin typeface="Poppins Light" pitchFamily="2" charset="77"/>
                <a:cs typeface="Poppins Light" pitchFamily="2" charset="77"/>
              </a:defRPr>
            </a:lvl1pPr>
          </a:lstStyle>
          <a:p>
            <a:pPr lvl="0"/>
            <a:r>
              <a:rPr lang="da-DK" dirty="0"/>
              <a:t>Her kan der stå en forklarende tekst</a:t>
            </a:r>
          </a:p>
        </p:txBody>
      </p:sp>
      <p:sp>
        <p:nvSpPr>
          <p:cNvPr id="43" name="Pladsholder til tekst 2">
            <a:extLst>
              <a:ext uri="{FF2B5EF4-FFF2-40B4-BE49-F238E27FC236}">
                <a16:creationId xmlns:a16="http://schemas.microsoft.com/office/drawing/2014/main" id="{FF322C22-E0F8-4E73-8141-5FB4E903C2DC}"/>
              </a:ext>
            </a:extLst>
          </p:cNvPr>
          <p:cNvSpPr>
            <a:spLocks noGrp="1"/>
          </p:cNvSpPr>
          <p:nvPr>
            <p:ph type="body" sz="quarter" idx="32" hasCustomPrompt="1"/>
          </p:nvPr>
        </p:nvSpPr>
        <p:spPr>
          <a:xfrm>
            <a:off x="9332186" y="4290650"/>
            <a:ext cx="1636776" cy="738187"/>
          </a:xfrm>
          <a:prstGeom prst="rect">
            <a:avLst/>
          </a:prstGeom>
        </p:spPr>
        <p:txBody>
          <a:bodyPr/>
          <a:lstStyle>
            <a:lvl1pPr marL="0" indent="0" algn="ctr">
              <a:buNone/>
              <a:defRPr sz="1200" b="0" i="0">
                <a:latin typeface="Poppins Light" pitchFamily="2" charset="77"/>
                <a:cs typeface="Poppins Light" pitchFamily="2" charset="77"/>
              </a:defRPr>
            </a:lvl1pPr>
          </a:lstStyle>
          <a:p>
            <a:pPr lvl="0"/>
            <a:r>
              <a:rPr lang="da-DK" dirty="0"/>
              <a:t>Her kan der stå en forklarende tekst</a:t>
            </a:r>
          </a:p>
        </p:txBody>
      </p:sp>
      <p:sp>
        <p:nvSpPr>
          <p:cNvPr id="44" name="Højre klammeparentes 43">
            <a:extLst>
              <a:ext uri="{FF2B5EF4-FFF2-40B4-BE49-F238E27FC236}">
                <a16:creationId xmlns:a16="http://schemas.microsoft.com/office/drawing/2014/main" id="{C3CC4728-2532-4758-92E1-5A34D66BBFCB}"/>
              </a:ext>
            </a:extLst>
          </p:cNvPr>
          <p:cNvSpPr/>
          <p:nvPr userDrawn="1"/>
        </p:nvSpPr>
        <p:spPr>
          <a:xfrm rot="5400000">
            <a:off x="1997689"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45" name="Højre klammeparentes 44">
            <a:extLst>
              <a:ext uri="{FF2B5EF4-FFF2-40B4-BE49-F238E27FC236}">
                <a16:creationId xmlns:a16="http://schemas.microsoft.com/office/drawing/2014/main" id="{441FF71A-8A78-41F9-88B1-AB31B0ECA900}"/>
              </a:ext>
            </a:extLst>
          </p:cNvPr>
          <p:cNvSpPr/>
          <p:nvPr userDrawn="1"/>
        </p:nvSpPr>
        <p:spPr>
          <a:xfrm rot="5400000">
            <a:off x="4702327"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46" name="Højre klammeparentes 45">
            <a:extLst>
              <a:ext uri="{FF2B5EF4-FFF2-40B4-BE49-F238E27FC236}">
                <a16:creationId xmlns:a16="http://schemas.microsoft.com/office/drawing/2014/main" id="{275BAFD2-0F7F-40A2-8B21-B7F5A173B453}"/>
              </a:ext>
            </a:extLst>
          </p:cNvPr>
          <p:cNvSpPr/>
          <p:nvPr userDrawn="1"/>
        </p:nvSpPr>
        <p:spPr>
          <a:xfrm rot="5400000">
            <a:off x="7402202" y="2830863"/>
            <a:ext cx="87473"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47" name="Højre klammeparentes 46">
            <a:extLst>
              <a:ext uri="{FF2B5EF4-FFF2-40B4-BE49-F238E27FC236}">
                <a16:creationId xmlns:a16="http://schemas.microsoft.com/office/drawing/2014/main" id="{EF72C973-A1F0-4E5F-8CCA-BCDCA302DBA5}"/>
              </a:ext>
            </a:extLst>
          </p:cNvPr>
          <p:cNvSpPr/>
          <p:nvPr userDrawn="1"/>
        </p:nvSpPr>
        <p:spPr>
          <a:xfrm rot="5400000">
            <a:off x="10106837"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3" name="Pladsholder til slidenummer 1">
            <a:extLst>
              <a:ext uri="{FF2B5EF4-FFF2-40B4-BE49-F238E27FC236}">
                <a16:creationId xmlns:a16="http://schemas.microsoft.com/office/drawing/2014/main" id="{A5E6B879-B655-925C-0A0C-8E6DC0E662A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58067510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 Tidslinje (kor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C788505E-EACA-427F-9771-CB0856BF82F5}"/>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Afrundet rektangel 50">
            <a:extLst>
              <a:ext uri="{FF2B5EF4-FFF2-40B4-BE49-F238E27FC236}">
                <a16:creationId xmlns:a16="http://schemas.microsoft.com/office/drawing/2014/main" id="{B5DEBA70-41E2-4BF5-A7A0-F4084B1297D0}"/>
              </a:ext>
            </a:extLst>
          </p:cNvPr>
          <p:cNvSpPr/>
          <p:nvPr userDrawn="1"/>
        </p:nvSpPr>
        <p:spPr>
          <a:xfrm>
            <a:off x="3521614" y="2492883"/>
            <a:ext cx="2189167" cy="2089277"/>
          </a:xfrm>
          <a:prstGeom prst="roundRect">
            <a:avLst/>
          </a:prstGeom>
          <a:solidFill>
            <a:schemeClr val="bg1"/>
          </a:solidFill>
          <a:ln>
            <a:noFill/>
          </a:ln>
          <a:effectLst>
            <a:outerShdw blurRad="330200" dist="38100" dir="120000" sx="97000" sy="97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4" name="Afrundet rektangel 51">
            <a:extLst>
              <a:ext uri="{FF2B5EF4-FFF2-40B4-BE49-F238E27FC236}">
                <a16:creationId xmlns:a16="http://schemas.microsoft.com/office/drawing/2014/main" id="{37CB72C7-AF31-4425-9E39-033A934C49AC}"/>
              </a:ext>
            </a:extLst>
          </p:cNvPr>
          <p:cNvSpPr/>
          <p:nvPr userDrawn="1"/>
        </p:nvSpPr>
        <p:spPr>
          <a:xfrm>
            <a:off x="3521614"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5" name="Afrundet rektangel 52">
            <a:extLst>
              <a:ext uri="{FF2B5EF4-FFF2-40B4-BE49-F238E27FC236}">
                <a16:creationId xmlns:a16="http://schemas.microsoft.com/office/drawing/2014/main" id="{912563F9-A30B-423B-B0A4-23F459ECAC1C}"/>
              </a:ext>
            </a:extLst>
          </p:cNvPr>
          <p:cNvSpPr/>
          <p:nvPr userDrawn="1"/>
        </p:nvSpPr>
        <p:spPr>
          <a:xfrm>
            <a:off x="3521614"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nvGrpSpPr>
          <p:cNvPr id="6" name="Gruppe 5">
            <a:extLst>
              <a:ext uri="{FF2B5EF4-FFF2-40B4-BE49-F238E27FC236}">
                <a16:creationId xmlns:a16="http://schemas.microsoft.com/office/drawing/2014/main" id="{569A95AB-220E-4D00-B241-66CDBC762729}"/>
              </a:ext>
            </a:extLst>
          </p:cNvPr>
          <p:cNvGrpSpPr/>
          <p:nvPr userDrawn="1"/>
        </p:nvGrpSpPr>
        <p:grpSpPr>
          <a:xfrm>
            <a:off x="3784838" y="2604622"/>
            <a:ext cx="1662719" cy="330509"/>
            <a:chOff x="1016635" y="2292577"/>
            <a:chExt cx="1831760" cy="364110"/>
          </a:xfrm>
        </p:grpSpPr>
        <p:sp>
          <p:nvSpPr>
            <p:cNvPr id="7" name="Ellipse 6">
              <a:extLst>
                <a:ext uri="{FF2B5EF4-FFF2-40B4-BE49-F238E27FC236}">
                  <a16:creationId xmlns:a16="http://schemas.microsoft.com/office/drawing/2014/main" id="{6B48DC92-6A85-4B0E-9305-9CE5B9023CA1}"/>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8" name="Ellipse 7">
              <a:extLst>
                <a:ext uri="{FF2B5EF4-FFF2-40B4-BE49-F238E27FC236}">
                  <a16:creationId xmlns:a16="http://schemas.microsoft.com/office/drawing/2014/main" id="{15075CDF-77D4-478E-9782-7116D52AEFBF}"/>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sp>
        <p:nvSpPr>
          <p:cNvPr id="9" name="Afrundet rektangel 56">
            <a:extLst>
              <a:ext uri="{FF2B5EF4-FFF2-40B4-BE49-F238E27FC236}">
                <a16:creationId xmlns:a16="http://schemas.microsoft.com/office/drawing/2014/main" id="{0575E2B3-DA77-4C9E-9CF5-6C26F5569753}"/>
              </a:ext>
            </a:extLst>
          </p:cNvPr>
          <p:cNvSpPr/>
          <p:nvPr userDrawn="1"/>
        </p:nvSpPr>
        <p:spPr>
          <a:xfrm>
            <a:off x="3838164"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0" name="Afrundet rektangel 57">
            <a:extLst>
              <a:ext uri="{FF2B5EF4-FFF2-40B4-BE49-F238E27FC236}">
                <a16:creationId xmlns:a16="http://schemas.microsoft.com/office/drawing/2014/main" id="{D3B32CA7-411D-47C9-928B-E84462308A24}"/>
              </a:ext>
            </a:extLst>
          </p:cNvPr>
          <p:cNvSpPr/>
          <p:nvPr userDrawn="1"/>
        </p:nvSpPr>
        <p:spPr>
          <a:xfrm>
            <a:off x="5168937"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1" name="Afrundet rektangel 58">
            <a:extLst>
              <a:ext uri="{FF2B5EF4-FFF2-40B4-BE49-F238E27FC236}">
                <a16:creationId xmlns:a16="http://schemas.microsoft.com/office/drawing/2014/main" id="{31C24354-6EF6-400C-917A-27D3DC399F19}"/>
              </a:ext>
            </a:extLst>
          </p:cNvPr>
          <p:cNvSpPr/>
          <p:nvPr userDrawn="1"/>
        </p:nvSpPr>
        <p:spPr>
          <a:xfrm>
            <a:off x="706465" y="2492883"/>
            <a:ext cx="2189167" cy="2089277"/>
          </a:xfrm>
          <a:prstGeom prst="roundRect">
            <a:avLst/>
          </a:prstGeom>
          <a:solidFill>
            <a:schemeClr val="bg1"/>
          </a:solidFill>
          <a:ln>
            <a:noFill/>
          </a:ln>
          <a:effectLst>
            <a:outerShdw blurRad="330200" dist="38100" dir="2700000" sx="96891" sy="96891"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2" name="Afrundet rektangel 59">
            <a:extLst>
              <a:ext uri="{FF2B5EF4-FFF2-40B4-BE49-F238E27FC236}">
                <a16:creationId xmlns:a16="http://schemas.microsoft.com/office/drawing/2014/main" id="{FD743E04-22A1-44BA-8627-2AC544828CDD}"/>
              </a:ext>
            </a:extLst>
          </p:cNvPr>
          <p:cNvSpPr/>
          <p:nvPr userDrawn="1"/>
        </p:nvSpPr>
        <p:spPr>
          <a:xfrm>
            <a:off x="706465"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3" name="Afrundet rektangel 60">
            <a:extLst>
              <a:ext uri="{FF2B5EF4-FFF2-40B4-BE49-F238E27FC236}">
                <a16:creationId xmlns:a16="http://schemas.microsoft.com/office/drawing/2014/main" id="{1C5FBEA1-FE23-4B5F-A95B-1D0979E51E0B}"/>
              </a:ext>
            </a:extLst>
          </p:cNvPr>
          <p:cNvSpPr/>
          <p:nvPr userDrawn="1"/>
        </p:nvSpPr>
        <p:spPr>
          <a:xfrm>
            <a:off x="706465"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nvGrpSpPr>
          <p:cNvPr id="14" name="Gruppe 13">
            <a:extLst>
              <a:ext uri="{FF2B5EF4-FFF2-40B4-BE49-F238E27FC236}">
                <a16:creationId xmlns:a16="http://schemas.microsoft.com/office/drawing/2014/main" id="{E9138A38-8385-4436-A68F-7A7B9BD8F5C1}"/>
              </a:ext>
            </a:extLst>
          </p:cNvPr>
          <p:cNvGrpSpPr/>
          <p:nvPr userDrawn="1"/>
        </p:nvGrpSpPr>
        <p:grpSpPr>
          <a:xfrm>
            <a:off x="969689" y="2604622"/>
            <a:ext cx="1662719" cy="330509"/>
            <a:chOff x="1016635" y="2292577"/>
            <a:chExt cx="1831760" cy="364110"/>
          </a:xfrm>
        </p:grpSpPr>
        <p:sp>
          <p:nvSpPr>
            <p:cNvPr id="15" name="Ellipse 14">
              <a:extLst>
                <a:ext uri="{FF2B5EF4-FFF2-40B4-BE49-F238E27FC236}">
                  <a16:creationId xmlns:a16="http://schemas.microsoft.com/office/drawing/2014/main" id="{D05A0D27-96D3-4D3C-843B-85B7DFBD8666}"/>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6" name="Ellipse 15">
              <a:extLst>
                <a:ext uri="{FF2B5EF4-FFF2-40B4-BE49-F238E27FC236}">
                  <a16:creationId xmlns:a16="http://schemas.microsoft.com/office/drawing/2014/main" id="{3336BF99-4417-46EA-B9E2-92E2C346EFFC}"/>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sp>
        <p:nvSpPr>
          <p:cNvPr id="17" name="Afrundet rektangel 64">
            <a:extLst>
              <a:ext uri="{FF2B5EF4-FFF2-40B4-BE49-F238E27FC236}">
                <a16:creationId xmlns:a16="http://schemas.microsoft.com/office/drawing/2014/main" id="{0E4B6EE2-DA02-40A2-AFF9-00C0FD7D8A1C}"/>
              </a:ext>
            </a:extLst>
          </p:cNvPr>
          <p:cNvSpPr/>
          <p:nvPr userDrawn="1"/>
        </p:nvSpPr>
        <p:spPr>
          <a:xfrm>
            <a:off x="1023015"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8" name="Afrundet rektangel 65">
            <a:extLst>
              <a:ext uri="{FF2B5EF4-FFF2-40B4-BE49-F238E27FC236}">
                <a16:creationId xmlns:a16="http://schemas.microsoft.com/office/drawing/2014/main" id="{2F5E272C-2DDF-4141-B1DF-ACD1FFDB857E}"/>
              </a:ext>
            </a:extLst>
          </p:cNvPr>
          <p:cNvSpPr/>
          <p:nvPr userDrawn="1"/>
        </p:nvSpPr>
        <p:spPr>
          <a:xfrm>
            <a:off x="2353788"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9" name="Afrundet rektangel 66">
            <a:extLst>
              <a:ext uri="{FF2B5EF4-FFF2-40B4-BE49-F238E27FC236}">
                <a16:creationId xmlns:a16="http://schemas.microsoft.com/office/drawing/2014/main" id="{EF70C358-F25B-40E5-B247-1018E97C86E6}"/>
              </a:ext>
            </a:extLst>
          </p:cNvPr>
          <p:cNvSpPr/>
          <p:nvPr userDrawn="1"/>
        </p:nvSpPr>
        <p:spPr>
          <a:xfrm>
            <a:off x="6481219" y="2492883"/>
            <a:ext cx="2189167" cy="2089277"/>
          </a:xfrm>
          <a:prstGeom prst="roundRect">
            <a:avLst/>
          </a:prstGeom>
          <a:solidFill>
            <a:schemeClr val="bg1"/>
          </a:solidFill>
          <a:ln>
            <a:noFill/>
          </a:ln>
          <a:effectLst>
            <a:outerShdw blurRad="330200" dist="38100" dir="2700000" sx="97000" sy="97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20" name="Afrundet rektangel 67">
            <a:extLst>
              <a:ext uri="{FF2B5EF4-FFF2-40B4-BE49-F238E27FC236}">
                <a16:creationId xmlns:a16="http://schemas.microsoft.com/office/drawing/2014/main" id="{1196EDA8-4A72-4592-B30C-19DE3692EB2A}"/>
              </a:ext>
            </a:extLst>
          </p:cNvPr>
          <p:cNvSpPr/>
          <p:nvPr userDrawn="1"/>
        </p:nvSpPr>
        <p:spPr>
          <a:xfrm>
            <a:off x="6481219"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21" name="Afrundet rektangel 68">
            <a:extLst>
              <a:ext uri="{FF2B5EF4-FFF2-40B4-BE49-F238E27FC236}">
                <a16:creationId xmlns:a16="http://schemas.microsoft.com/office/drawing/2014/main" id="{2A535B24-9258-45D0-806F-663EBAB952D1}"/>
              </a:ext>
            </a:extLst>
          </p:cNvPr>
          <p:cNvSpPr/>
          <p:nvPr userDrawn="1"/>
        </p:nvSpPr>
        <p:spPr>
          <a:xfrm>
            <a:off x="6481219"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nvGrpSpPr>
          <p:cNvPr id="22" name="Gruppe 21">
            <a:extLst>
              <a:ext uri="{FF2B5EF4-FFF2-40B4-BE49-F238E27FC236}">
                <a16:creationId xmlns:a16="http://schemas.microsoft.com/office/drawing/2014/main" id="{4738DBCF-C82A-4051-945A-4FBEBA290E07}"/>
              </a:ext>
            </a:extLst>
          </p:cNvPr>
          <p:cNvGrpSpPr/>
          <p:nvPr userDrawn="1"/>
        </p:nvGrpSpPr>
        <p:grpSpPr>
          <a:xfrm>
            <a:off x="6744443" y="2604622"/>
            <a:ext cx="1662719" cy="330509"/>
            <a:chOff x="1016635" y="2292577"/>
            <a:chExt cx="1831760" cy="364110"/>
          </a:xfrm>
        </p:grpSpPr>
        <p:sp>
          <p:nvSpPr>
            <p:cNvPr id="23" name="Ellipse 22">
              <a:extLst>
                <a:ext uri="{FF2B5EF4-FFF2-40B4-BE49-F238E27FC236}">
                  <a16:creationId xmlns:a16="http://schemas.microsoft.com/office/drawing/2014/main" id="{32EF117A-6407-4C93-8EB0-DA26AF5963C7}"/>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24" name="Ellipse 23">
              <a:extLst>
                <a:ext uri="{FF2B5EF4-FFF2-40B4-BE49-F238E27FC236}">
                  <a16:creationId xmlns:a16="http://schemas.microsoft.com/office/drawing/2014/main" id="{5B70133E-FF71-44AC-9ABD-CC8411221C46}"/>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sp>
        <p:nvSpPr>
          <p:cNvPr id="25" name="Afrundet rektangel 72">
            <a:extLst>
              <a:ext uri="{FF2B5EF4-FFF2-40B4-BE49-F238E27FC236}">
                <a16:creationId xmlns:a16="http://schemas.microsoft.com/office/drawing/2014/main" id="{1CBBA8EC-4762-489B-AD8D-99563B6F01D5}"/>
              </a:ext>
            </a:extLst>
          </p:cNvPr>
          <p:cNvSpPr/>
          <p:nvPr userDrawn="1"/>
        </p:nvSpPr>
        <p:spPr>
          <a:xfrm>
            <a:off x="6797769"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26" name="Afrundet rektangel 73">
            <a:extLst>
              <a:ext uri="{FF2B5EF4-FFF2-40B4-BE49-F238E27FC236}">
                <a16:creationId xmlns:a16="http://schemas.microsoft.com/office/drawing/2014/main" id="{EB1C30EA-E6A2-4F07-8359-92929B0A896C}"/>
              </a:ext>
            </a:extLst>
          </p:cNvPr>
          <p:cNvSpPr/>
          <p:nvPr userDrawn="1"/>
        </p:nvSpPr>
        <p:spPr>
          <a:xfrm>
            <a:off x="8128542"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27" name="Afrundet rektangel 74">
            <a:extLst>
              <a:ext uri="{FF2B5EF4-FFF2-40B4-BE49-F238E27FC236}">
                <a16:creationId xmlns:a16="http://schemas.microsoft.com/office/drawing/2014/main" id="{05A11207-7FEA-4E83-A480-3D6C72ECD60B}"/>
              </a:ext>
            </a:extLst>
          </p:cNvPr>
          <p:cNvSpPr/>
          <p:nvPr userDrawn="1"/>
        </p:nvSpPr>
        <p:spPr>
          <a:xfrm>
            <a:off x="9296368" y="2492883"/>
            <a:ext cx="2189167" cy="2089277"/>
          </a:xfrm>
          <a:prstGeom prst="roundRect">
            <a:avLst/>
          </a:prstGeom>
          <a:solidFill>
            <a:schemeClr val="bg1"/>
          </a:solidFill>
          <a:ln>
            <a:noFill/>
          </a:ln>
          <a:effectLst>
            <a:outerShdw blurRad="338596" dist="38100" dir="2700000" sx="97000" sy="97000" algn="tl" rotWithShape="0">
              <a:prstClr val="black">
                <a:alpha val="25771"/>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28" name="Afrundet rektangel 75">
            <a:extLst>
              <a:ext uri="{FF2B5EF4-FFF2-40B4-BE49-F238E27FC236}">
                <a16:creationId xmlns:a16="http://schemas.microsoft.com/office/drawing/2014/main" id="{E2041512-A6F4-4FF0-AFFB-92F7181DA62F}"/>
              </a:ext>
            </a:extLst>
          </p:cNvPr>
          <p:cNvSpPr/>
          <p:nvPr userDrawn="1"/>
        </p:nvSpPr>
        <p:spPr>
          <a:xfrm>
            <a:off x="9296368"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29" name="Afrundet rektangel 76">
            <a:extLst>
              <a:ext uri="{FF2B5EF4-FFF2-40B4-BE49-F238E27FC236}">
                <a16:creationId xmlns:a16="http://schemas.microsoft.com/office/drawing/2014/main" id="{D53CBD36-0949-4103-96F8-994872714397}"/>
              </a:ext>
            </a:extLst>
          </p:cNvPr>
          <p:cNvSpPr/>
          <p:nvPr userDrawn="1"/>
        </p:nvSpPr>
        <p:spPr>
          <a:xfrm>
            <a:off x="9296368"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nvGrpSpPr>
          <p:cNvPr id="30" name="Gruppe 29">
            <a:extLst>
              <a:ext uri="{FF2B5EF4-FFF2-40B4-BE49-F238E27FC236}">
                <a16:creationId xmlns:a16="http://schemas.microsoft.com/office/drawing/2014/main" id="{31A9B692-BF2C-410F-96C0-C090A52054E2}"/>
              </a:ext>
            </a:extLst>
          </p:cNvPr>
          <p:cNvGrpSpPr/>
          <p:nvPr userDrawn="1"/>
        </p:nvGrpSpPr>
        <p:grpSpPr>
          <a:xfrm>
            <a:off x="9559592" y="2604622"/>
            <a:ext cx="1662719" cy="330509"/>
            <a:chOff x="1016635" y="2292577"/>
            <a:chExt cx="1831760" cy="364110"/>
          </a:xfrm>
        </p:grpSpPr>
        <p:sp>
          <p:nvSpPr>
            <p:cNvPr id="31" name="Ellipse 30">
              <a:extLst>
                <a:ext uri="{FF2B5EF4-FFF2-40B4-BE49-F238E27FC236}">
                  <a16:creationId xmlns:a16="http://schemas.microsoft.com/office/drawing/2014/main" id="{CFBC6164-4750-4B21-8958-0A580D65172C}"/>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32" name="Ellipse 31">
              <a:extLst>
                <a:ext uri="{FF2B5EF4-FFF2-40B4-BE49-F238E27FC236}">
                  <a16:creationId xmlns:a16="http://schemas.microsoft.com/office/drawing/2014/main" id="{7D6BEB72-7F30-4F62-843E-1236F9BE7944}"/>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sp>
        <p:nvSpPr>
          <p:cNvPr id="33" name="Afrundet rektangel 80">
            <a:extLst>
              <a:ext uri="{FF2B5EF4-FFF2-40B4-BE49-F238E27FC236}">
                <a16:creationId xmlns:a16="http://schemas.microsoft.com/office/drawing/2014/main" id="{2101C32F-CF46-492C-8AE6-36ADEEFA193E}"/>
              </a:ext>
            </a:extLst>
          </p:cNvPr>
          <p:cNvSpPr/>
          <p:nvPr userDrawn="1"/>
        </p:nvSpPr>
        <p:spPr>
          <a:xfrm>
            <a:off x="9612918"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34" name="Afrundet rektangel 81">
            <a:extLst>
              <a:ext uri="{FF2B5EF4-FFF2-40B4-BE49-F238E27FC236}">
                <a16:creationId xmlns:a16="http://schemas.microsoft.com/office/drawing/2014/main" id="{A53433CD-EB06-40DD-98C0-36FC74652C6A}"/>
              </a:ext>
            </a:extLst>
          </p:cNvPr>
          <p:cNvSpPr/>
          <p:nvPr userDrawn="1"/>
        </p:nvSpPr>
        <p:spPr>
          <a:xfrm>
            <a:off x="10943691"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35" name="Pladsholder til tekst 3">
            <a:extLst>
              <a:ext uri="{FF2B5EF4-FFF2-40B4-BE49-F238E27FC236}">
                <a16:creationId xmlns:a16="http://schemas.microsoft.com/office/drawing/2014/main" id="{FDB8F8E9-F68B-4252-A436-F6006B100A58}"/>
              </a:ext>
            </a:extLst>
          </p:cNvPr>
          <p:cNvSpPr>
            <a:spLocks noGrp="1"/>
          </p:cNvSpPr>
          <p:nvPr>
            <p:ph type="body" sz="quarter" idx="10" hasCustomPrompt="1"/>
          </p:nvPr>
        </p:nvSpPr>
        <p:spPr>
          <a:xfrm>
            <a:off x="935053" y="3247451"/>
            <a:ext cx="1717675" cy="223829"/>
          </a:xfrm>
          <a:prstGeom prst="rect">
            <a:avLst/>
          </a:prstGeom>
        </p:spPr>
        <p:txBody>
          <a:bodyPr/>
          <a:lstStyle>
            <a:lvl1pPr marL="0" indent="0">
              <a:buNone/>
              <a:defRPr sz="1200" b="1" i="0">
                <a:solidFill>
                  <a:srgbClr val="001F32"/>
                </a:solidFill>
                <a:latin typeface="Poppins" pitchFamily="2" charset="77"/>
                <a:cs typeface="Poppins" pitchFamily="2" charset="77"/>
              </a:defRPr>
            </a:lvl1pPr>
          </a:lstStyle>
          <a:p>
            <a:pPr lvl="0"/>
            <a:r>
              <a:rPr lang="da-DK" dirty="0"/>
              <a:t>Kort titel skrives her</a:t>
            </a:r>
          </a:p>
        </p:txBody>
      </p:sp>
      <p:sp>
        <p:nvSpPr>
          <p:cNvPr id="36" name="Pladsholder til tekst 3">
            <a:extLst>
              <a:ext uri="{FF2B5EF4-FFF2-40B4-BE49-F238E27FC236}">
                <a16:creationId xmlns:a16="http://schemas.microsoft.com/office/drawing/2014/main" id="{BA3CFF73-845C-4EB5-9B53-3599BEE40C6B}"/>
              </a:ext>
            </a:extLst>
          </p:cNvPr>
          <p:cNvSpPr>
            <a:spLocks noGrp="1"/>
          </p:cNvSpPr>
          <p:nvPr>
            <p:ph type="body" sz="quarter" idx="11" hasCustomPrompt="1"/>
          </p:nvPr>
        </p:nvSpPr>
        <p:spPr>
          <a:xfrm>
            <a:off x="935053" y="3504538"/>
            <a:ext cx="1717675" cy="776748"/>
          </a:xfrm>
          <a:prstGeom prst="rect">
            <a:avLst/>
          </a:prstGeom>
        </p:spPr>
        <p:txBody>
          <a:bodyPr/>
          <a:lstStyle>
            <a:lvl1pPr marL="0" indent="0">
              <a:buNone/>
              <a:defRPr sz="1200" b="0" i="0">
                <a:solidFill>
                  <a:srgbClr val="001F32"/>
                </a:solidFill>
                <a:latin typeface="Poppins Light" pitchFamily="2" charset="77"/>
                <a:cs typeface="Poppins Light" pitchFamily="2" charset="77"/>
              </a:defRPr>
            </a:lvl1pPr>
          </a:lstStyle>
          <a:p>
            <a:pPr lvl="0"/>
            <a:r>
              <a:rPr lang="da-DK" dirty="0"/>
              <a:t>Her kan der stå en forklarende tekst </a:t>
            </a:r>
          </a:p>
        </p:txBody>
      </p:sp>
      <p:sp>
        <p:nvSpPr>
          <p:cNvPr id="37" name="Pladsholder til tekst 3">
            <a:extLst>
              <a:ext uri="{FF2B5EF4-FFF2-40B4-BE49-F238E27FC236}">
                <a16:creationId xmlns:a16="http://schemas.microsoft.com/office/drawing/2014/main" id="{C6B375D6-8212-42DB-8850-E7317589AE70}"/>
              </a:ext>
            </a:extLst>
          </p:cNvPr>
          <p:cNvSpPr>
            <a:spLocks noGrp="1"/>
          </p:cNvSpPr>
          <p:nvPr>
            <p:ph type="body" sz="quarter" idx="12" hasCustomPrompt="1"/>
          </p:nvPr>
        </p:nvSpPr>
        <p:spPr>
          <a:xfrm>
            <a:off x="3750202" y="3247451"/>
            <a:ext cx="1717675" cy="223829"/>
          </a:xfrm>
          <a:prstGeom prst="rect">
            <a:avLst/>
          </a:prstGeom>
        </p:spPr>
        <p:txBody>
          <a:bodyPr/>
          <a:lstStyle>
            <a:lvl1pPr marL="0" indent="0">
              <a:buNone/>
              <a:defRPr sz="1200" b="1" i="0">
                <a:solidFill>
                  <a:srgbClr val="001F32"/>
                </a:solidFill>
                <a:latin typeface="Poppins" pitchFamily="2" charset="77"/>
                <a:cs typeface="Poppins" pitchFamily="2" charset="77"/>
              </a:defRPr>
            </a:lvl1pPr>
          </a:lstStyle>
          <a:p>
            <a:pPr lvl="0"/>
            <a:r>
              <a:rPr lang="da-DK" dirty="0"/>
              <a:t>Kort titel skrives her</a:t>
            </a:r>
          </a:p>
        </p:txBody>
      </p:sp>
      <p:sp>
        <p:nvSpPr>
          <p:cNvPr id="38" name="Pladsholder til tekst 3">
            <a:extLst>
              <a:ext uri="{FF2B5EF4-FFF2-40B4-BE49-F238E27FC236}">
                <a16:creationId xmlns:a16="http://schemas.microsoft.com/office/drawing/2014/main" id="{BA330EA0-4421-410A-A510-5AFCFF7EB9D1}"/>
              </a:ext>
            </a:extLst>
          </p:cNvPr>
          <p:cNvSpPr>
            <a:spLocks noGrp="1"/>
          </p:cNvSpPr>
          <p:nvPr>
            <p:ph type="body" sz="quarter" idx="13" hasCustomPrompt="1"/>
          </p:nvPr>
        </p:nvSpPr>
        <p:spPr>
          <a:xfrm>
            <a:off x="3750202" y="3504538"/>
            <a:ext cx="1717675" cy="776748"/>
          </a:xfrm>
          <a:prstGeom prst="rect">
            <a:avLst/>
          </a:prstGeom>
        </p:spPr>
        <p:txBody>
          <a:bodyPr/>
          <a:lstStyle>
            <a:lvl1pPr marL="0" indent="0">
              <a:buNone/>
              <a:defRPr sz="1200" b="0" i="0">
                <a:solidFill>
                  <a:srgbClr val="001F32"/>
                </a:solidFill>
                <a:latin typeface="Poppins Light" pitchFamily="2" charset="77"/>
                <a:cs typeface="Poppins Light" pitchFamily="2" charset="77"/>
              </a:defRPr>
            </a:lvl1pPr>
          </a:lstStyle>
          <a:p>
            <a:pPr lvl="0"/>
            <a:r>
              <a:rPr lang="da-DK" dirty="0"/>
              <a:t>Her kan der stå en forklarende tekst </a:t>
            </a:r>
          </a:p>
        </p:txBody>
      </p:sp>
      <p:sp>
        <p:nvSpPr>
          <p:cNvPr id="39" name="Pladsholder til tekst 3">
            <a:extLst>
              <a:ext uri="{FF2B5EF4-FFF2-40B4-BE49-F238E27FC236}">
                <a16:creationId xmlns:a16="http://schemas.microsoft.com/office/drawing/2014/main" id="{D75D1C88-7CEA-4059-9E1C-CCED43FBC977}"/>
              </a:ext>
            </a:extLst>
          </p:cNvPr>
          <p:cNvSpPr>
            <a:spLocks noGrp="1"/>
          </p:cNvSpPr>
          <p:nvPr>
            <p:ph type="body" sz="quarter" idx="14" hasCustomPrompt="1"/>
          </p:nvPr>
        </p:nvSpPr>
        <p:spPr>
          <a:xfrm>
            <a:off x="6709807" y="3247451"/>
            <a:ext cx="1717675" cy="223829"/>
          </a:xfrm>
          <a:prstGeom prst="rect">
            <a:avLst/>
          </a:prstGeom>
        </p:spPr>
        <p:txBody>
          <a:bodyPr/>
          <a:lstStyle>
            <a:lvl1pPr marL="0" indent="0">
              <a:buNone/>
              <a:defRPr sz="1200" b="1" i="0">
                <a:solidFill>
                  <a:srgbClr val="001F32"/>
                </a:solidFill>
                <a:latin typeface="Poppins" pitchFamily="2" charset="77"/>
                <a:cs typeface="Poppins" pitchFamily="2" charset="77"/>
              </a:defRPr>
            </a:lvl1pPr>
          </a:lstStyle>
          <a:p>
            <a:pPr lvl="0"/>
            <a:r>
              <a:rPr lang="da-DK" dirty="0"/>
              <a:t>Kort titel skrives her</a:t>
            </a:r>
          </a:p>
        </p:txBody>
      </p:sp>
      <p:sp>
        <p:nvSpPr>
          <p:cNvPr id="40" name="Pladsholder til tekst 3">
            <a:extLst>
              <a:ext uri="{FF2B5EF4-FFF2-40B4-BE49-F238E27FC236}">
                <a16:creationId xmlns:a16="http://schemas.microsoft.com/office/drawing/2014/main" id="{1BA87ADF-A200-4A20-952B-64806606CF0C}"/>
              </a:ext>
            </a:extLst>
          </p:cNvPr>
          <p:cNvSpPr>
            <a:spLocks noGrp="1"/>
          </p:cNvSpPr>
          <p:nvPr>
            <p:ph type="body" sz="quarter" idx="15" hasCustomPrompt="1"/>
          </p:nvPr>
        </p:nvSpPr>
        <p:spPr>
          <a:xfrm>
            <a:off x="6709807" y="3504538"/>
            <a:ext cx="1717675" cy="776748"/>
          </a:xfrm>
          <a:prstGeom prst="rect">
            <a:avLst/>
          </a:prstGeom>
        </p:spPr>
        <p:txBody>
          <a:bodyPr/>
          <a:lstStyle>
            <a:lvl1pPr marL="0" indent="0">
              <a:buNone/>
              <a:defRPr sz="1200" b="0" i="0">
                <a:solidFill>
                  <a:srgbClr val="001F32"/>
                </a:solidFill>
                <a:latin typeface="Poppins Light" pitchFamily="2" charset="77"/>
                <a:cs typeface="Poppins Light" pitchFamily="2" charset="77"/>
              </a:defRPr>
            </a:lvl1pPr>
          </a:lstStyle>
          <a:p>
            <a:pPr lvl="0"/>
            <a:r>
              <a:rPr lang="da-DK" dirty="0"/>
              <a:t>Her kan der stå en forklarende tekst </a:t>
            </a:r>
          </a:p>
        </p:txBody>
      </p:sp>
      <p:sp>
        <p:nvSpPr>
          <p:cNvPr id="41" name="Pladsholder til tekst 3">
            <a:extLst>
              <a:ext uri="{FF2B5EF4-FFF2-40B4-BE49-F238E27FC236}">
                <a16:creationId xmlns:a16="http://schemas.microsoft.com/office/drawing/2014/main" id="{7C7763ED-5D8C-4B45-8BA2-42436DE44A4E}"/>
              </a:ext>
            </a:extLst>
          </p:cNvPr>
          <p:cNvSpPr>
            <a:spLocks noGrp="1"/>
          </p:cNvSpPr>
          <p:nvPr>
            <p:ph type="body" sz="quarter" idx="16" hasCustomPrompt="1"/>
          </p:nvPr>
        </p:nvSpPr>
        <p:spPr>
          <a:xfrm>
            <a:off x="9524956" y="3247451"/>
            <a:ext cx="1717675" cy="223829"/>
          </a:xfrm>
          <a:prstGeom prst="rect">
            <a:avLst/>
          </a:prstGeom>
        </p:spPr>
        <p:txBody>
          <a:bodyPr/>
          <a:lstStyle>
            <a:lvl1pPr marL="0" indent="0">
              <a:buNone/>
              <a:defRPr sz="1200" b="1" i="0">
                <a:solidFill>
                  <a:srgbClr val="001F32"/>
                </a:solidFill>
                <a:latin typeface="Poppins" pitchFamily="2" charset="77"/>
                <a:cs typeface="Poppins" pitchFamily="2" charset="77"/>
              </a:defRPr>
            </a:lvl1pPr>
          </a:lstStyle>
          <a:p>
            <a:pPr lvl="0"/>
            <a:r>
              <a:rPr lang="da-DK" dirty="0"/>
              <a:t>Kort titel skrives her</a:t>
            </a:r>
          </a:p>
        </p:txBody>
      </p:sp>
      <p:sp>
        <p:nvSpPr>
          <p:cNvPr id="42" name="Pladsholder til tekst 3">
            <a:extLst>
              <a:ext uri="{FF2B5EF4-FFF2-40B4-BE49-F238E27FC236}">
                <a16:creationId xmlns:a16="http://schemas.microsoft.com/office/drawing/2014/main" id="{20F365AF-96D4-4EA6-B886-7528A5669B84}"/>
              </a:ext>
            </a:extLst>
          </p:cNvPr>
          <p:cNvSpPr>
            <a:spLocks noGrp="1"/>
          </p:cNvSpPr>
          <p:nvPr>
            <p:ph type="body" sz="quarter" idx="17" hasCustomPrompt="1"/>
          </p:nvPr>
        </p:nvSpPr>
        <p:spPr>
          <a:xfrm>
            <a:off x="9524956" y="3504538"/>
            <a:ext cx="1717675" cy="776748"/>
          </a:xfrm>
          <a:prstGeom prst="rect">
            <a:avLst/>
          </a:prstGeom>
        </p:spPr>
        <p:txBody>
          <a:bodyPr/>
          <a:lstStyle>
            <a:lvl1pPr marL="0" indent="0">
              <a:buNone/>
              <a:defRPr sz="1200" b="0" i="0">
                <a:solidFill>
                  <a:srgbClr val="001F32"/>
                </a:solidFill>
                <a:latin typeface="Poppins Light" pitchFamily="2" charset="77"/>
                <a:cs typeface="Poppins Light" pitchFamily="2" charset="77"/>
              </a:defRPr>
            </a:lvl1pPr>
          </a:lstStyle>
          <a:p>
            <a:pPr lvl="0"/>
            <a:r>
              <a:rPr lang="da-DK" dirty="0"/>
              <a:t>Her kan der stå en forklarende tekst </a:t>
            </a:r>
          </a:p>
        </p:txBody>
      </p:sp>
      <p:sp>
        <p:nvSpPr>
          <p:cNvPr id="43" name="Pladsholder til slidenummer 1">
            <a:extLst>
              <a:ext uri="{FF2B5EF4-FFF2-40B4-BE49-F238E27FC236}">
                <a16:creationId xmlns:a16="http://schemas.microsoft.com/office/drawing/2014/main" id="{B2C54960-4899-B21C-5C31-21961B6333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95211559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A. Overskrift + under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AF4A6902-95F3-4B52-AAAD-F115EFA1032A}"/>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Text Placeholder 2">
            <a:extLst>
              <a:ext uri="{FF2B5EF4-FFF2-40B4-BE49-F238E27FC236}">
                <a16:creationId xmlns:a16="http://schemas.microsoft.com/office/drawing/2014/main" id="{74126C86-9DB2-4966-BB18-9661049BC016}"/>
              </a:ext>
            </a:extLst>
          </p:cNvPr>
          <p:cNvSpPr>
            <a:spLocks noGrp="1"/>
          </p:cNvSpPr>
          <p:nvPr>
            <p:ph idx="1" hasCustomPrompt="1"/>
          </p:nvPr>
        </p:nvSpPr>
        <p:spPr>
          <a:xfrm>
            <a:off x="719998" y="1598348"/>
            <a:ext cx="10752002" cy="307455"/>
          </a:xfrm>
          <a:prstGeom prst="rect">
            <a:avLst/>
          </a:prstGeom>
        </p:spPr>
        <p:txBody>
          <a:bodyPr vert="horz" lIns="0" tIns="0" rIns="0" bIns="0" rtlCol="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600" b="0" i="0">
                <a:solidFill>
                  <a:srgbClr val="001F33"/>
                </a:solidFill>
                <a:latin typeface="Poppins Light" pitchFamily="2" charset="77"/>
                <a:cs typeface="Poppins Light" pitchFamily="2" charset="77"/>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dirty="0"/>
              <a:t>Her kan der stå en undertitel</a:t>
            </a:r>
          </a:p>
          <a:p>
            <a:pPr lvl="0"/>
            <a:endParaRPr lang="da-DK" noProof="0" dirty="0"/>
          </a:p>
        </p:txBody>
      </p:sp>
      <p:sp>
        <p:nvSpPr>
          <p:cNvPr id="4" name="Pladsholder til slidenummer 1">
            <a:extLst>
              <a:ext uri="{FF2B5EF4-FFF2-40B4-BE49-F238E27FC236}">
                <a16:creationId xmlns:a16="http://schemas.microsoft.com/office/drawing/2014/main" id="{AEA0619E-41A4-601E-3379-01374953BE1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98705026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 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slidenummer 1">
            <a:extLst>
              <a:ext uri="{FF2B5EF4-FFF2-40B4-BE49-F238E27FC236}">
                <a16:creationId xmlns:a16="http://schemas.microsoft.com/office/drawing/2014/main" id="{6EA36D69-DEE3-B225-6FF8-5E781F63FD7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5628474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 Tomt slide med sidetal">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ECC6BA05-C0DC-D06A-9FA1-AF7607BE948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2617415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D. Tom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243457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A. Projektoversigt eller projektstatus">
    <p:spTree>
      <p:nvGrpSpPr>
        <p:cNvPr id="1" name=""/>
        <p:cNvGrpSpPr/>
        <p:nvPr/>
      </p:nvGrpSpPr>
      <p:grpSpPr>
        <a:xfrm>
          <a:off x="0" y="0"/>
          <a:ext cx="0" cy="0"/>
          <a:chOff x="0" y="0"/>
          <a:chExt cx="0" cy="0"/>
        </a:xfrm>
      </p:grpSpPr>
      <p:sp>
        <p:nvSpPr>
          <p:cNvPr id="3" name="Tekstfelt 2">
            <a:extLst>
              <a:ext uri="{FF2B5EF4-FFF2-40B4-BE49-F238E27FC236}">
                <a16:creationId xmlns:a16="http://schemas.microsoft.com/office/drawing/2014/main" id="{A5214F8E-3C9C-412A-B3C8-5DBEB06716BE}"/>
              </a:ext>
            </a:extLst>
          </p:cNvPr>
          <p:cNvSpPr txBox="1"/>
          <p:nvPr userDrawn="1"/>
        </p:nvSpPr>
        <p:spPr>
          <a:xfrm>
            <a:off x="611063" y="5852338"/>
            <a:ext cx="709737" cy="276999"/>
          </a:xfrm>
          <a:prstGeom prst="rect">
            <a:avLst/>
          </a:prstGeom>
          <a:noFill/>
        </p:spPr>
        <p:txBody>
          <a:bodyPr wrap="square" rtlCol="0">
            <a:spAutoFit/>
          </a:bodyPr>
          <a:lstStyle/>
          <a:p>
            <a:r>
              <a:rPr lang="da-DK" sz="1200" b="0" i="0" dirty="0">
                <a:solidFill>
                  <a:schemeClr val="tx1"/>
                </a:solidFill>
                <a:latin typeface="Poppins Light" pitchFamily="2" charset="77"/>
                <a:cs typeface="Poppins Light" pitchFamily="2" charset="77"/>
              </a:rPr>
              <a:t>Status:</a:t>
            </a:r>
          </a:p>
        </p:txBody>
      </p:sp>
      <p:sp>
        <p:nvSpPr>
          <p:cNvPr id="16" name="Title Placeholder 6">
            <a:extLst>
              <a:ext uri="{FF2B5EF4-FFF2-40B4-BE49-F238E27FC236}">
                <a16:creationId xmlns:a16="http://schemas.microsoft.com/office/drawing/2014/main" id="{1D4CAD90-325E-4E40-8D17-2AE8925D74F2}"/>
              </a:ext>
            </a:extLst>
          </p:cNvPr>
          <p:cNvSpPr>
            <a:spLocks noGrp="1"/>
          </p:cNvSpPr>
          <p:nvPr>
            <p:ph type="title" hasCustomPrompt="1"/>
          </p:nvPr>
        </p:nvSpPr>
        <p:spPr>
          <a:xfrm>
            <a:off x="695325" y="613250"/>
            <a:ext cx="3708400" cy="900000"/>
          </a:xfrm>
          <a:prstGeom prst="rect">
            <a:avLst/>
          </a:prstGeom>
        </p:spPr>
        <p:txBody>
          <a:bodyPr vert="horz" lIns="0" tIns="0" rIns="0" bIns="0" rtlCol="0" anchor="t" anchorCtr="0">
            <a:noAutofit/>
          </a:bodyPr>
          <a:lstStyle>
            <a:lvl1pPr>
              <a:defRPr/>
            </a:lvl1pPr>
          </a:lstStyle>
          <a:p>
            <a:r>
              <a:rPr lang="da-DK" dirty="0"/>
              <a:t>Her kan der stå en titel </a:t>
            </a:r>
          </a:p>
        </p:txBody>
      </p:sp>
      <p:sp>
        <p:nvSpPr>
          <p:cNvPr id="2" name="Pladsholder til slidenummer 1">
            <a:extLst>
              <a:ext uri="{FF2B5EF4-FFF2-40B4-BE49-F238E27FC236}">
                <a16:creationId xmlns:a16="http://schemas.microsoft.com/office/drawing/2014/main" id="{475B6BC2-A808-3A02-DD1A-80C269A53FA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F28F896F-1622-4014-B64D-985F3437CC2F}"/>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94BCB091-5334-490E-816B-B2DDB9EA4924}"/>
              </a:ext>
            </a:extLst>
          </p:cNvPr>
          <p:cNvSpPr txBox="1"/>
          <p:nvPr userDrawn="1"/>
        </p:nvSpPr>
        <p:spPr>
          <a:xfrm>
            <a:off x="13453366" y="458836"/>
            <a:ext cx="5580592" cy="492442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(Projektoversigt / projektstatus)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Sæt flueben eller kryds ved dine igangværende projekter.</a:t>
            </a:r>
            <a:br>
              <a:rPr lang="da-DK" sz="1400" dirty="0">
                <a:latin typeface="Poppins Light" pitchFamily="2" charset="77"/>
                <a:cs typeface="Poppins Light" pitchFamily="2" charset="77"/>
              </a:rPr>
            </a:br>
            <a:r>
              <a:rPr lang="da-DK" sz="1400" b="1" dirty="0">
                <a:latin typeface="Poppins Black" pitchFamily="2" charset="77"/>
                <a:cs typeface="Poppins Black" pitchFamily="2" charset="77"/>
              </a:rPr>
              <a:t>&gt;</a:t>
            </a:r>
            <a:r>
              <a:rPr lang="da-DK" sz="1400" dirty="0">
                <a:latin typeface="Poppins Light" pitchFamily="2" charset="77"/>
                <a:cs typeface="Poppins Light" pitchFamily="2" charset="77"/>
              </a:rPr>
              <a:t> Dette gøres ved at klikke på fluebenet eller krydset. </a:t>
            </a:r>
            <a:br>
              <a:rPr lang="da-DK" sz="1400" dirty="0">
                <a:latin typeface="Poppins Light" pitchFamily="2" charset="77"/>
                <a:cs typeface="Poppins Light" pitchFamily="2" charset="77"/>
              </a:rPr>
            </a:br>
            <a:r>
              <a:rPr lang="da-DK" sz="1400" dirty="0">
                <a:latin typeface="Poppins Light" pitchFamily="2" charset="77"/>
                <a:cs typeface="Poppins Light" pitchFamily="2" charset="77"/>
              </a:rPr>
              <a:t>Herefter kan du trække det hen i skemaet og placere dem som ønsket. </a:t>
            </a:r>
            <a:br>
              <a:rPr lang="da-DK" sz="1400" dirty="0">
                <a:latin typeface="Poppins Light" pitchFamily="2" charset="77"/>
                <a:cs typeface="Poppins Light" pitchFamily="2" charset="77"/>
              </a:rPr>
            </a:br>
            <a:r>
              <a:rPr lang="da-DK" sz="1400" b="1" dirty="0">
                <a:latin typeface="Poppins Black" pitchFamily="2" charset="77"/>
                <a:cs typeface="Poppins Black" pitchFamily="2" charset="77"/>
              </a:rPr>
              <a:t>&gt;</a:t>
            </a:r>
            <a:r>
              <a:rPr lang="da-DK" sz="1400" dirty="0">
                <a:latin typeface="Poppins Light" pitchFamily="2" charset="77"/>
                <a:cs typeface="Poppins Light" pitchFamily="2" charset="77"/>
              </a:rPr>
              <a:t> Hvis du ønsker flere flueben eller krydser, kan du højreklikke og trykke </a:t>
            </a:r>
            <a:r>
              <a:rPr lang="da-DK" sz="1400" kern="1200" dirty="0">
                <a:solidFill>
                  <a:schemeClr val="tx1"/>
                </a:solidFill>
                <a:latin typeface="+mn-lt"/>
                <a:ea typeface="+mn-ea"/>
                <a:cs typeface="Poppins Light" pitchFamily="2" charset="77"/>
              </a:rPr>
              <a:t>‘</a:t>
            </a:r>
            <a:r>
              <a:rPr lang="da-DK" sz="1400" b="1" kern="1200" dirty="0">
                <a:solidFill>
                  <a:schemeClr val="tx1"/>
                </a:solidFill>
                <a:latin typeface="+mn-lt"/>
                <a:ea typeface="+mn-ea"/>
                <a:cs typeface="Poppins ExtraBold" pitchFamily="2" charset="77"/>
              </a:rPr>
              <a:t>Kopiér</a:t>
            </a:r>
            <a:r>
              <a:rPr lang="da-DK" sz="1400" kern="1200" dirty="0">
                <a:solidFill>
                  <a:schemeClr val="tx1"/>
                </a:solidFill>
                <a:latin typeface="+mn-lt"/>
                <a:ea typeface="+mn-ea"/>
                <a:cs typeface="Poppins Light" pitchFamily="2" charset="77"/>
              </a:rPr>
              <a:t>’ </a:t>
            </a:r>
            <a:r>
              <a:rPr lang="da-DK" sz="1400" dirty="0">
                <a:latin typeface="Poppins Light" pitchFamily="2" charset="77"/>
                <a:cs typeface="Poppins Light" pitchFamily="2" charset="77"/>
              </a:rPr>
              <a:t>og </a:t>
            </a:r>
            <a:r>
              <a:rPr lang="da-DK" sz="1400" kern="1200" dirty="0">
                <a:solidFill>
                  <a:schemeClr val="tx1"/>
                </a:solidFill>
                <a:latin typeface="+mn-lt"/>
                <a:ea typeface="+mn-ea"/>
                <a:cs typeface="Poppins Light" pitchFamily="2" charset="77"/>
              </a:rPr>
              <a:t>‘</a:t>
            </a:r>
            <a:r>
              <a:rPr lang="da-DK" sz="1400" b="1" kern="1200" dirty="0">
                <a:solidFill>
                  <a:schemeClr val="tx1"/>
                </a:solidFill>
                <a:latin typeface="+mn-lt"/>
                <a:ea typeface="+mn-ea"/>
                <a:cs typeface="Poppins ExtraBold" pitchFamily="2" charset="77"/>
              </a:rPr>
              <a:t>Sæt ind</a:t>
            </a:r>
            <a:r>
              <a:rPr lang="da-DK" sz="1400" kern="1200" dirty="0">
                <a:solidFill>
                  <a:schemeClr val="tx1"/>
                </a:solidFill>
                <a:latin typeface="+mn-lt"/>
                <a:ea typeface="+mn-ea"/>
                <a:cs typeface="Poppins Light" pitchFamily="2" charset="77"/>
              </a:rPr>
              <a:t>’</a:t>
            </a:r>
            <a:r>
              <a:rPr lang="da-DK" sz="1400" dirty="0">
                <a:latin typeface="Poppins Light" pitchFamily="2" charset="77"/>
                <a:cs typeface="Poppins Light" pitchFamily="2" charset="77"/>
              </a:rPr>
              <a:t>.</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5371157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B. Projektstatus">
    <p:spTree>
      <p:nvGrpSpPr>
        <p:cNvPr id="1" name=""/>
        <p:cNvGrpSpPr/>
        <p:nvPr/>
      </p:nvGrpSpPr>
      <p:grpSpPr>
        <a:xfrm>
          <a:off x="0" y="0"/>
          <a:ext cx="0" cy="0"/>
          <a:chOff x="0" y="0"/>
          <a:chExt cx="0" cy="0"/>
        </a:xfrm>
      </p:grpSpPr>
      <p:sp>
        <p:nvSpPr>
          <p:cNvPr id="7" name="Afrundet rektangel 11">
            <a:extLst>
              <a:ext uri="{FF2B5EF4-FFF2-40B4-BE49-F238E27FC236}">
                <a16:creationId xmlns:a16="http://schemas.microsoft.com/office/drawing/2014/main" id="{C5C42FF9-9673-4E08-81A1-49E4D9F81E4A}"/>
              </a:ext>
            </a:extLst>
          </p:cNvPr>
          <p:cNvSpPr/>
          <p:nvPr userDrawn="1"/>
        </p:nvSpPr>
        <p:spPr>
          <a:xfrm flipV="1">
            <a:off x="695325" y="3416562"/>
            <a:ext cx="10801350" cy="199538"/>
          </a:xfrm>
          <a:prstGeom prst="roundRect">
            <a:avLst>
              <a:gd name="adj" fmla="val 50000"/>
            </a:avLst>
          </a:prstGeom>
          <a:solidFill>
            <a:schemeClr val="bg1">
              <a:lumMod val="95000"/>
              <a:alpha val="796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xt Placeholder 2">
            <a:extLst>
              <a:ext uri="{FF2B5EF4-FFF2-40B4-BE49-F238E27FC236}">
                <a16:creationId xmlns:a16="http://schemas.microsoft.com/office/drawing/2014/main" id="{611E5D32-3A7F-4148-8A0B-F4B877D6BB6D}"/>
              </a:ext>
            </a:extLst>
          </p:cNvPr>
          <p:cNvSpPr>
            <a:spLocks noGrp="1"/>
          </p:cNvSpPr>
          <p:nvPr>
            <p:ph idx="1" hasCustomPrompt="1"/>
          </p:nvPr>
        </p:nvSpPr>
        <p:spPr>
          <a:xfrm>
            <a:off x="13535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100" b="1" i="0">
                <a:solidFill>
                  <a:srgbClr val="001F32"/>
                </a:solidFill>
                <a:latin typeface="Poppins SemiBold" pitchFamily="2" charset="77"/>
                <a:cs typeface="Poppins SemiBold" pitchFamily="2" charset="77"/>
              </a:defRPr>
            </a:lvl1pPr>
          </a:lstStyle>
          <a:p>
            <a:pPr lvl="0"/>
            <a:r>
              <a:rPr lang="da-DK" noProof="0" dirty="0"/>
              <a:t>Her kan der stå en kort overskrift</a:t>
            </a:r>
          </a:p>
        </p:txBody>
      </p:sp>
      <p:sp>
        <p:nvSpPr>
          <p:cNvPr id="9" name="Text Placeholder 2">
            <a:extLst>
              <a:ext uri="{FF2B5EF4-FFF2-40B4-BE49-F238E27FC236}">
                <a16:creationId xmlns:a16="http://schemas.microsoft.com/office/drawing/2014/main" id="{946DC6A4-BF6D-467D-9039-41C5F8610637}"/>
              </a:ext>
            </a:extLst>
          </p:cNvPr>
          <p:cNvSpPr>
            <a:spLocks noGrp="1"/>
          </p:cNvSpPr>
          <p:nvPr>
            <p:ph idx="10" hasCustomPrompt="1"/>
          </p:nvPr>
        </p:nvSpPr>
        <p:spPr>
          <a:xfrm>
            <a:off x="13535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050" b="0" i="0">
                <a:solidFill>
                  <a:srgbClr val="001F32"/>
                </a:solidFill>
                <a:latin typeface="Poppins" pitchFamily="2" charset="77"/>
                <a:cs typeface="Poppins" pitchFamily="2" charset="77"/>
              </a:defRPr>
            </a:lvl1pPr>
          </a:lstStyle>
          <a:p>
            <a:pPr lvl="0"/>
            <a:r>
              <a:rPr lang="da-DK" noProof="0" dirty="0"/>
              <a:t>Her kan der stå en uddybende tekst</a:t>
            </a:r>
          </a:p>
        </p:txBody>
      </p:sp>
      <p:sp>
        <p:nvSpPr>
          <p:cNvPr id="10" name="Text Placeholder 2">
            <a:extLst>
              <a:ext uri="{FF2B5EF4-FFF2-40B4-BE49-F238E27FC236}">
                <a16:creationId xmlns:a16="http://schemas.microsoft.com/office/drawing/2014/main" id="{03C64FB1-2590-454B-9B58-4549EC9F05B1}"/>
              </a:ext>
            </a:extLst>
          </p:cNvPr>
          <p:cNvSpPr>
            <a:spLocks noGrp="1"/>
          </p:cNvSpPr>
          <p:nvPr>
            <p:ph idx="11" hasCustomPrompt="1"/>
          </p:nvPr>
        </p:nvSpPr>
        <p:spPr>
          <a:xfrm>
            <a:off x="29791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100" b="1" i="0">
                <a:solidFill>
                  <a:srgbClr val="001F32"/>
                </a:solidFill>
                <a:latin typeface="Poppins SemiBold" pitchFamily="2" charset="77"/>
                <a:cs typeface="Poppins SemiBold" pitchFamily="2" charset="77"/>
              </a:defRPr>
            </a:lvl1pPr>
          </a:lstStyle>
          <a:p>
            <a:pPr lvl="0"/>
            <a:r>
              <a:rPr lang="da-DK" noProof="0" dirty="0"/>
              <a:t>Her kan der stå en kort overskrift</a:t>
            </a:r>
          </a:p>
        </p:txBody>
      </p:sp>
      <p:sp>
        <p:nvSpPr>
          <p:cNvPr id="11" name="Text Placeholder 2">
            <a:extLst>
              <a:ext uri="{FF2B5EF4-FFF2-40B4-BE49-F238E27FC236}">
                <a16:creationId xmlns:a16="http://schemas.microsoft.com/office/drawing/2014/main" id="{1252CC1A-4A35-4025-8628-D92B187B0B55}"/>
              </a:ext>
            </a:extLst>
          </p:cNvPr>
          <p:cNvSpPr>
            <a:spLocks noGrp="1"/>
          </p:cNvSpPr>
          <p:nvPr>
            <p:ph idx="12" hasCustomPrompt="1"/>
          </p:nvPr>
        </p:nvSpPr>
        <p:spPr>
          <a:xfrm>
            <a:off x="29791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050" b="0" i="0">
                <a:solidFill>
                  <a:srgbClr val="001F32"/>
                </a:solidFill>
                <a:latin typeface="Poppins" pitchFamily="2" charset="77"/>
                <a:cs typeface="Poppins" pitchFamily="2" charset="77"/>
              </a:defRPr>
            </a:lvl1pPr>
          </a:lstStyle>
          <a:p>
            <a:pPr lvl="0"/>
            <a:r>
              <a:rPr lang="da-DK" noProof="0" dirty="0"/>
              <a:t>Her kan der stå en uddybende tekst</a:t>
            </a:r>
          </a:p>
        </p:txBody>
      </p:sp>
      <p:sp>
        <p:nvSpPr>
          <p:cNvPr id="12" name="Text Placeholder 2">
            <a:extLst>
              <a:ext uri="{FF2B5EF4-FFF2-40B4-BE49-F238E27FC236}">
                <a16:creationId xmlns:a16="http://schemas.microsoft.com/office/drawing/2014/main" id="{229DF20D-0A3A-41CD-9784-5A293293CD6E}"/>
              </a:ext>
            </a:extLst>
          </p:cNvPr>
          <p:cNvSpPr>
            <a:spLocks noGrp="1"/>
          </p:cNvSpPr>
          <p:nvPr>
            <p:ph idx="13" hasCustomPrompt="1"/>
          </p:nvPr>
        </p:nvSpPr>
        <p:spPr>
          <a:xfrm>
            <a:off x="46047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100" b="1" i="0">
                <a:solidFill>
                  <a:srgbClr val="001F32"/>
                </a:solidFill>
                <a:latin typeface="Poppins SemiBold" pitchFamily="2" charset="77"/>
                <a:cs typeface="Poppins SemiBold" pitchFamily="2" charset="77"/>
              </a:defRPr>
            </a:lvl1pPr>
          </a:lstStyle>
          <a:p>
            <a:pPr lvl="0"/>
            <a:r>
              <a:rPr lang="da-DK" noProof="0" dirty="0"/>
              <a:t>Her kan der stå en kort overskrift</a:t>
            </a:r>
          </a:p>
        </p:txBody>
      </p:sp>
      <p:sp>
        <p:nvSpPr>
          <p:cNvPr id="13" name="Text Placeholder 2">
            <a:extLst>
              <a:ext uri="{FF2B5EF4-FFF2-40B4-BE49-F238E27FC236}">
                <a16:creationId xmlns:a16="http://schemas.microsoft.com/office/drawing/2014/main" id="{68A679BD-F529-48D8-ABD9-9EA8FC606C3B}"/>
              </a:ext>
            </a:extLst>
          </p:cNvPr>
          <p:cNvSpPr>
            <a:spLocks noGrp="1"/>
          </p:cNvSpPr>
          <p:nvPr>
            <p:ph idx="14" hasCustomPrompt="1"/>
          </p:nvPr>
        </p:nvSpPr>
        <p:spPr>
          <a:xfrm>
            <a:off x="46047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050" b="0" i="0">
                <a:solidFill>
                  <a:srgbClr val="001F32"/>
                </a:solidFill>
                <a:latin typeface="Poppins" pitchFamily="2" charset="77"/>
                <a:cs typeface="Poppins" pitchFamily="2" charset="77"/>
              </a:defRPr>
            </a:lvl1pPr>
          </a:lstStyle>
          <a:p>
            <a:pPr lvl="0"/>
            <a:r>
              <a:rPr lang="da-DK" noProof="0" dirty="0"/>
              <a:t>Her kan der stå en uddybende tekst</a:t>
            </a:r>
          </a:p>
        </p:txBody>
      </p:sp>
      <p:sp>
        <p:nvSpPr>
          <p:cNvPr id="14" name="Text Placeholder 2">
            <a:extLst>
              <a:ext uri="{FF2B5EF4-FFF2-40B4-BE49-F238E27FC236}">
                <a16:creationId xmlns:a16="http://schemas.microsoft.com/office/drawing/2014/main" id="{E33E3472-E396-44E3-A18E-0ED0D3C2932B}"/>
              </a:ext>
            </a:extLst>
          </p:cNvPr>
          <p:cNvSpPr>
            <a:spLocks noGrp="1"/>
          </p:cNvSpPr>
          <p:nvPr>
            <p:ph idx="15" hasCustomPrompt="1"/>
          </p:nvPr>
        </p:nvSpPr>
        <p:spPr>
          <a:xfrm>
            <a:off x="62303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100" b="1" i="0">
                <a:solidFill>
                  <a:srgbClr val="001F32"/>
                </a:solidFill>
                <a:latin typeface="Poppins SemiBold" pitchFamily="2" charset="77"/>
                <a:cs typeface="Poppins SemiBold" pitchFamily="2" charset="77"/>
              </a:defRPr>
            </a:lvl1pPr>
          </a:lstStyle>
          <a:p>
            <a:pPr lvl="0"/>
            <a:r>
              <a:rPr lang="da-DK" noProof="0" dirty="0"/>
              <a:t>Her kan der stå en kort overskrift</a:t>
            </a:r>
          </a:p>
        </p:txBody>
      </p:sp>
      <p:sp>
        <p:nvSpPr>
          <p:cNvPr id="15" name="Text Placeholder 2">
            <a:extLst>
              <a:ext uri="{FF2B5EF4-FFF2-40B4-BE49-F238E27FC236}">
                <a16:creationId xmlns:a16="http://schemas.microsoft.com/office/drawing/2014/main" id="{8A268223-AEAF-4896-A1CF-B1314001BBE4}"/>
              </a:ext>
            </a:extLst>
          </p:cNvPr>
          <p:cNvSpPr>
            <a:spLocks noGrp="1"/>
          </p:cNvSpPr>
          <p:nvPr>
            <p:ph idx="16" hasCustomPrompt="1"/>
          </p:nvPr>
        </p:nvSpPr>
        <p:spPr>
          <a:xfrm>
            <a:off x="62303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050" b="0" i="0">
                <a:solidFill>
                  <a:srgbClr val="001F32"/>
                </a:solidFill>
                <a:latin typeface="Poppins" pitchFamily="2" charset="77"/>
                <a:cs typeface="Poppins" pitchFamily="2" charset="77"/>
              </a:defRPr>
            </a:lvl1pPr>
          </a:lstStyle>
          <a:p>
            <a:pPr lvl="0"/>
            <a:r>
              <a:rPr lang="da-DK" noProof="0" dirty="0"/>
              <a:t>Her kan der stå en uddybende tekst</a:t>
            </a:r>
          </a:p>
        </p:txBody>
      </p:sp>
      <p:sp>
        <p:nvSpPr>
          <p:cNvPr id="16" name="Text Placeholder 2">
            <a:extLst>
              <a:ext uri="{FF2B5EF4-FFF2-40B4-BE49-F238E27FC236}">
                <a16:creationId xmlns:a16="http://schemas.microsoft.com/office/drawing/2014/main" id="{C600A25B-30B6-4ABA-B289-3E3722D627F4}"/>
              </a:ext>
            </a:extLst>
          </p:cNvPr>
          <p:cNvSpPr>
            <a:spLocks noGrp="1"/>
          </p:cNvSpPr>
          <p:nvPr>
            <p:ph idx="17" hasCustomPrompt="1"/>
          </p:nvPr>
        </p:nvSpPr>
        <p:spPr>
          <a:xfrm>
            <a:off x="78559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100" b="1" i="0">
                <a:solidFill>
                  <a:srgbClr val="001F32"/>
                </a:solidFill>
                <a:latin typeface="Poppins SemiBold" pitchFamily="2" charset="77"/>
                <a:cs typeface="Poppins SemiBold" pitchFamily="2" charset="77"/>
              </a:defRPr>
            </a:lvl1pPr>
          </a:lstStyle>
          <a:p>
            <a:pPr lvl="0"/>
            <a:r>
              <a:rPr lang="da-DK" noProof="0" dirty="0"/>
              <a:t>Her kan der stå en kort overskrift</a:t>
            </a:r>
          </a:p>
        </p:txBody>
      </p:sp>
      <p:sp>
        <p:nvSpPr>
          <p:cNvPr id="17" name="Text Placeholder 2">
            <a:extLst>
              <a:ext uri="{FF2B5EF4-FFF2-40B4-BE49-F238E27FC236}">
                <a16:creationId xmlns:a16="http://schemas.microsoft.com/office/drawing/2014/main" id="{E504D582-9CEE-4B62-8D8E-3CB55E41FE0E}"/>
              </a:ext>
            </a:extLst>
          </p:cNvPr>
          <p:cNvSpPr>
            <a:spLocks noGrp="1"/>
          </p:cNvSpPr>
          <p:nvPr>
            <p:ph idx="18" hasCustomPrompt="1"/>
          </p:nvPr>
        </p:nvSpPr>
        <p:spPr>
          <a:xfrm>
            <a:off x="78559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050" b="0" i="0">
                <a:solidFill>
                  <a:srgbClr val="001F32"/>
                </a:solidFill>
                <a:latin typeface="Poppins" pitchFamily="2" charset="77"/>
                <a:cs typeface="Poppins" pitchFamily="2" charset="77"/>
              </a:defRPr>
            </a:lvl1pPr>
          </a:lstStyle>
          <a:p>
            <a:pPr lvl="0"/>
            <a:r>
              <a:rPr lang="da-DK" noProof="0" dirty="0"/>
              <a:t>Her kan der stå en uddybende tekst</a:t>
            </a:r>
          </a:p>
        </p:txBody>
      </p:sp>
      <p:sp>
        <p:nvSpPr>
          <p:cNvPr id="18" name="Text Placeholder 2">
            <a:extLst>
              <a:ext uri="{FF2B5EF4-FFF2-40B4-BE49-F238E27FC236}">
                <a16:creationId xmlns:a16="http://schemas.microsoft.com/office/drawing/2014/main" id="{F0DA25CD-2F61-4CF2-A1BE-1472C8E1E488}"/>
              </a:ext>
            </a:extLst>
          </p:cNvPr>
          <p:cNvSpPr>
            <a:spLocks noGrp="1"/>
          </p:cNvSpPr>
          <p:nvPr>
            <p:ph idx="19" hasCustomPrompt="1"/>
          </p:nvPr>
        </p:nvSpPr>
        <p:spPr>
          <a:xfrm>
            <a:off x="94815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100" b="1" i="0">
                <a:solidFill>
                  <a:srgbClr val="001F32"/>
                </a:solidFill>
                <a:latin typeface="Poppins SemiBold" pitchFamily="2" charset="77"/>
                <a:cs typeface="Poppins SemiBold" pitchFamily="2" charset="77"/>
              </a:defRPr>
            </a:lvl1pPr>
          </a:lstStyle>
          <a:p>
            <a:pPr lvl="0"/>
            <a:r>
              <a:rPr lang="da-DK" noProof="0" dirty="0"/>
              <a:t>Her kan der stå en kort overskrift</a:t>
            </a:r>
          </a:p>
        </p:txBody>
      </p:sp>
      <p:sp>
        <p:nvSpPr>
          <p:cNvPr id="19" name="Text Placeholder 2">
            <a:extLst>
              <a:ext uri="{FF2B5EF4-FFF2-40B4-BE49-F238E27FC236}">
                <a16:creationId xmlns:a16="http://schemas.microsoft.com/office/drawing/2014/main" id="{1418BE0B-420B-43F4-9635-DAD3619EB861}"/>
              </a:ext>
            </a:extLst>
          </p:cNvPr>
          <p:cNvSpPr>
            <a:spLocks noGrp="1"/>
          </p:cNvSpPr>
          <p:nvPr>
            <p:ph idx="20" hasCustomPrompt="1"/>
          </p:nvPr>
        </p:nvSpPr>
        <p:spPr>
          <a:xfrm>
            <a:off x="94815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050" b="0" i="0">
                <a:solidFill>
                  <a:srgbClr val="001F32"/>
                </a:solidFill>
                <a:latin typeface="Poppins" pitchFamily="2" charset="77"/>
                <a:cs typeface="Poppins" pitchFamily="2" charset="77"/>
              </a:defRPr>
            </a:lvl1pPr>
          </a:lstStyle>
          <a:p>
            <a:pPr lvl="0"/>
            <a:r>
              <a:rPr lang="da-DK" noProof="0" dirty="0"/>
              <a:t>Her kan der stå en uddybende tekst</a:t>
            </a:r>
          </a:p>
        </p:txBody>
      </p:sp>
      <p:sp>
        <p:nvSpPr>
          <p:cNvPr id="20" name="Pladsholder til tekst 4">
            <a:extLst>
              <a:ext uri="{FF2B5EF4-FFF2-40B4-BE49-F238E27FC236}">
                <a16:creationId xmlns:a16="http://schemas.microsoft.com/office/drawing/2014/main" id="{40A8EA75-3349-4C10-BAC5-3D984E0260C9}"/>
              </a:ext>
            </a:extLst>
          </p:cNvPr>
          <p:cNvSpPr txBox="1">
            <a:spLocks/>
          </p:cNvSpPr>
          <p:nvPr userDrawn="1"/>
        </p:nvSpPr>
        <p:spPr>
          <a:xfrm>
            <a:off x="669926" y="3072860"/>
            <a:ext cx="1356309" cy="166987"/>
          </a:xfrm>
          <a:prstGeom prst="rect">
            <a:avLst/>
          </a:prstGeom>
        </p:spPr>
        <p:txBody>
          <a:bodyPr/>
          <a:lstStyle>
            <a:lvl1pPr marL="0" indent="0" algn="ctr" defTabSz="914400" rtl="0" eaLnBrk="1" latinLnBrk="0" hangingPunct="1">
              <a:lnSpc>
                <a:spcPct val="100000"/>
              </a:lnSpc>
              <a:spcBef>
                <a:spcPts val="1000"/>
              </a:spcBef>
              <a:buFont typeface="Arial" panose="020B0604020202020204" pitchFamily="34" charset="0"/>
              <a:buNone/>
              <a:defRPr sz="1000" b="0" i="0" kern="1200">
                <a:solidFill>
                  <a:srgbClr val="052C43"/>
                </a:solidFill>
                <a:latin typeface="Poppins ExtraBold" pitchFamily="2" charset="77"/>
                <a:ea typeface="+mn-ea"/>
                <a:cs typeface="Poppins ExtraBold"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pPr algn="l"/>
            <a:r>
              <a:rPr lang="da-DK" b="1" dirty="0">
                <a:solidFill>
                  <a:srgbClr val="001F32"/>
                </a:solidFill>
                <a:latin typeface="Poppins SemiBold" pitchFamily="2" charset="77"/>
                <a:cs typeface="Poppins SemiBold" pitchFamily="2" charset="77"/>
              </a:rPr>
              <a:t>Projektstart</a:t>
            </a:r>
          </a:p>
        </p:txBody>
      </p:sp>
      <p:sp>
        <p:nvSpPr>
          <p:cNvPr id="21" name="Pladsholder til tekst 4">
            <a:extLst>
              <a:ext uri="{FF2B5EF4-FFF2-40B4-BE49-F238E27FC236}">
                <a16:creationId xmlns:a16="http://schemas.microsoft.com/office/drawing/2014/main" id="{A4C37574-DD7C-491A-98AD-ED6BC692E821}"/>
              </a:ext>
            </a:extLst>
          </p:cNvPr>
          <p:cNvSpPr txBox="1">
            <a:spLocks/>
          </p:cNvSpPr>
          <p:nvPr userDrawn="1"/>
        </p:nvSpPr>
        <p:spPr>
          <a:xfrm>
            <a:off x="9846360" y="3081915"/>
            <a:ext cx="1675714" cy="166987"/>
          </a:xfrm>
          <a:prstGeom prst="rect">
            <a:avLst/>
          </a:prstGeom>
        </p:spPr>
        <p:txBody>
          <a:bodyPr/>
          <a:lstStyle>
            <a:lvl1pPr marL="0" indent="0" algn="ctr" defTabSz="914400" rtl="0" eaLnBrk="1" latinLnBrk="0" hangingPunct="1">
              <a:lnSpc>
                <a:spcPct val="100000"/>
              </a:lnSpc>
              <a:spcBef>
                <a:spcPts val="1000"/>
              </a:spcBef>
              <a:buFont typeface="Arial" panose="020B0604020202020204" pitchFamily="34" charset="0"/>
              <a:buNone/>
              <a:defRPr sz="1000" b="0" i="0" kern="1200">
                <a:solidFill>
                  <a:srgbClr val="052C43"/>
                </a:solidFill>
                <a:latin typeface="Poppins ExtraBold" pitchFamily="2" charset="77"/>
                <a:ea typeface="+mn-ea"/>
                <a:cs typeface="Poppins ExtraBold"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pPr algn="r"/>
            <a:r>
              <a:rPr lang="da-DK" b="1" dirty="0">
                <a:solidFill>
                  <a:srgbClr val="001F32"/>
                </a:solidFill>
                <a:latin typeface="Poppins SemiBold" pitchFamily="2" charset="77"/>
                <a:cs typeface="Poppins SemiBold" pitchFamily="2" charset="77"/>
              </a:rPr>
              <a:t>Projektafslutning</a:t>
            </a:r>
          </a:p>
        </p:txBody>
      </p:sp>
      <p:pic>
        <p:nvPicPr>
          <p:cNvPr id="22" name="Billede 21">
            <a:extLst>
              <a:ext uri="{FF2B5EF4-FFF2-40B4-BE49-F238E27FC236}">
                <a16:creationId xmlns:a16="http://schemas.microsoft.com/office/drawing/2014/main" id="{6C219055-0F17-4A05-9197-4F04EE587AFF}"/>
              </a:ext>
            </a:extLst>
          </p:cNvPr>
          <p:cNvPicPr>
            <a:picLocks noChangeAspect="1"/>
          </p:cNvPicPr>
          <p:nvPr userDrawn="1"/>
        </p:nvPicPr>
        <p:blipFill>
          <a:blip r:embed="rId2"/>
          <a:stretch>
            <a:fillRect/>
          </a:stretch>
        </p:blipFill>
        <p:spPr>
          <a:xfrm>
            <a:off x="1607233" y="3147039"/>
            <a:ext cx="162830" cy="92808"/>
          </a:xfrm>
          <a:prstGeom prst="rect">
            <a:avLst/>
          </a:prstGeom>
        </p:spPr>
      </p:pic>
      <p:sp>
        <p:nvSpPr>
          <p:cNvPr id="36" name="Title Placeholder 6">
            <a:extLst>
              <a:ext uri="{FF2B5EF4-FFF2-40B4-BE49-F238E27FC236}">
                <a16:creationId xmlns:a16="http://schemas.microsoft.com/office/drawing/2014/main" id="{B2D9DFE5-9447-4E25-B7B9-55D8A925E1FE}"/>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410BD669-57D0-F929-5744-0C955ED0BC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23" name="Rektangel 22">
            <a:extLst>
              <a:ext uri="{FF2B5EF4-FFF2-40B4-BE49-F238E27FC236}">
                <a16:creationId xmlns:a16="http://schemas.microsoft.com/office/drawing/2014/main" id="{02C1BECD-4AF6-4C0E-A902-E596A3DF226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Tekstfelt 23">
            <a:extLst>
              <a:ext uri="{FF2B5EF4-FFF2-40B4-BE49-F238E27FC236}">
                <a16:creationId xmlns:a16="http://schemas.microsoft.com/office/drawing/2014/main" id="{4C0C16B3-E963-49A7-B2CF-84B31E1C9935}"/>
              </a:ext>
            </a:extLst>
          </p:cNvPr>
          <p:cNvSpPr txBox="1"/>
          <p:nvPr userDrawn="1"/>
        </p:nvSpPr>
        <p:spPr>
          <a:xfrm>
            <a:off x="13453366" y="458836"/>
            <a:ext cx="5580592" cy="460126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(Projektstatus)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Den mørkeblå linje angiver, hvor langt I er i processen.</a:t>
            </a:r>
            <a:br>
              <a:rPr lang="da-DK" sz="1400" dirty="0">
                <a:latin typeface="Poppins Light" pitchFamily="2" charset="77"/>
                <a:cs typeface="Poppins Light" pitchFamily="2" charset="77"/>
              </a:rPr>
            </a:br>
            <a:r>
              <a:rPr lang="da-DK" sz="1400" b="1" dirty="0">
                <a:latin typeface="Poppins Black" pitchFamily="2" charset="77"/>
                <a:cs typeface="Poppins Black" pitchFamily="2" charset="77"/>
              </a:rPr>
              <a:t>&gt;</a:t>
            </a:r>
            <a:r>
              <a:rPr lang="da-DK" sz="1400" dirty="0">
                <a:latin typeface="Poppins Light" pitchFamily="2" charset="77"/>
                <a:cs typeface="Poppins Light" pitchFamily="2" charset="77"/>
              </a:rPr>
              <a:t> Hvis du ønsker at formindske eller forlænge den mørkeblå linje, skal du klikke på den. Herefter kan du trække i den.</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dirty="0">
                <a:latin typeface="Poppins ExtraBold" panose="00000900000000000000" pitchFamily="2" charset="0"/>
                <a:cs typeface="Poppins ExtraBold" panose="00000900000000000000" pitchFamily="2" charset="0"/>
              </a:rPr>
              <a:t>OBS: </a:t>
            </a:r>
            <a:r>
              <a:rPr lang="da-DK" sz="1400" dirty="0">
                <a:latin typeface="Poppins Light" pitchFamily="2" charset="77"/>
                <a:cs typeface="Poppins Light" pitchFamily="2" charset="77"/>
              </a:rPr>
              <a:t>Husk at placere det røde ikon der, hvor I er nået til.</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94937006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 Projektoversigt eller tidsplan">
    <p:spTree>
      <p:nvGrpSpPr>
        <p:cNvPr id="1" name=""/>
        <p:cNvGrpSpPr/>
        <p:nvPr/>
      </p:nvGrpSpPr>
      <p:grpSpPr>
        <a:xfrm>
          <a:off x="0" y="0"/>
          <a:ext cx="0" cy="0"/>
          <a:chOff x="0" y="0"/>
          <a:chExt cx="0" cy="0"/>
        </a:xfrm>
      </p:grpSpPr>
      <p:cxnSp>
        <p:nvCxnSpPr>
          <p:cNvPr id="2" name="Straight Connector 7">
            <a:extLst>
              <a:ext uri="{FF2B5EF4-FFF2-40B4-BE49-F238E27FC236}">
                <a16:creationId xmlns:a16="http://schemas.microsoft.com/office/drawing/2014/main" id="{F888B74E-7F79-448A-876A-33B81B955D35}"/>
              </a:ext>
            </a:extLst>
          </p:cNvPr>
          <p:cNvCxnSpPr>
            <a:cxnSpLocks/>
          </p:cNvCxnSpPr>
          <p:nvPr userDrawn="1"/>
        </p:nvCxnSpPr>
        <p:spPr>
          <a:xfrm>
            <a:off x="706812" y="5772344"/>
            <a:ext cx="10790238" cy="0"/>
          </a:xfrm>
          <a:prstGeom prst="line">
            <a:avLst/>
          </a:prstGeom>
          <a:ln w="47625" cap="rnd" cmpd="sng">
            <a:solidFill>
              <a:srgbClr val="011E32"/>
            </a:solidFill>
            <a:prstDash val="solid"/>
            <a:round/>
          </a:ln>
        </p:spPr>
        <p:style>
          <a:lnRef idx="1">
            <a:schemeClr val="accent1"/>
          </a:lnRef>
          <a:fillRef idx="0">
            <a:schemeClr val="accent1"/>
          </a:fillRef>
          <a:effectRef idx="0">
            <a:schemeClr val="accent1"/>
          </a:effectRef>
          <a:fontRef idx="minor">
            <a:schemeClr val="tx1"/>
          </a:fontRef>
        </p:style>
      </p:cxnSp>
      <p:cxnSp>
        <p:nvCxnSpPr>
          <p:cNvPr id="3" name="Straight Connector 7">
            <a:extLst>
              <a:ext uri="{FF2B5EF4-FFF2-40B4-BE49-F238E27FC236}">
                <a16:creationId xmlns:a16="http://schemas.microsoft.com/office/drawing/2014/main" id="{6F664E9A-2003-47AD-AE06-1E9B5F4DF05E}"/>
              </a:ext>
            </a:extLst>
          </p:cNvPr>
          <p:cNvCxnSpPr>
            <a:cxnSpLocks/>
          </p:cNvCxnSpPr>
          <p:nvPr userDrawn="1"/>
        </p:nvCxnSpPr>
        <p:spPr>
          <a:xfrm>
            <a:off x="706812" y="5238944"/>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4" name="Straight Connector 7">
            <a:extLst>
              <a:ext uri="{FF2B5EF4-FFF2-40B4-BE49-F238E27FC236}">
                <a16:creationId xmlns:a16="http://schemas.microsoft.com/office/drawing/2014/main" id="{5C5961E7-1FC9-42F7-8A3F-BFCC4A70DFED}"/>
              </a:ext>
            </a:extLst>
          </p:cNvPr>
          <p:cNvCxnSpPr>
            <a:cxnSpLocks/>
          </p:cNvCxnSpPr>
          <p:nvPr userDrawn="1"/>
        </p:nvCxnSpPr>
        <p:spPr>
          <a:xfrm>
            <a:off x="706812" y="472027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5" name="Straight Connector 7">
            <a:extLst>
              <a:ext uri="{FF2B5EF4-FFF2-40B4-BE49-F238E27FC236}">
                <a16:creationId xmlns:a16="http://schemas.microsoft.com/office/drawing/2014/main" id="{265BCE03-FD74-4B44-BA95-9C4EF0B2B920}"/>
              </a:ext>
            </a:extLst>
          </p:cNvPr>
          <p:cNvCxnSpPr>
            <a:cxnSpLocks/>
          </p:cNvCxnSpPr>
          <p:nvPr userDrawn="1"/>
        </p:nvCxnSpPr>
        <p:spPr>
          <a:xfrm>
            <a:off x="706812" y="418179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6" name="Straight Connector 7">
            <a:extLst>
              <a:ext uri="{FF2B5EF4-FFF2-40B4-BE49-F238E27FC236}">
                <a16:creationId xmlns:a16="http://schemas.microsoft.com/office/drawing/2014/main" id="{F90B6FBE-72DF-472D-B8CF-2F94BBAB0CED}"/>
              </a:ext>
            </a:extLst>
          </p:cNvPr>
          <p:cNvCxnSpPr>
            <a:cxnSpLocks/>
          </p:cNvCxnSpPr>
          <p:nvPr userDrawn="1"/>
        </p:nvCxnSpPr>
        <p:spPr>
          <a:xfrm>
            <a:off x="706812" y="363918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7" name="Straight Connector 7">
            <a:extLst>
              <a:ext uri="{FF2B5EF4-FFF2-40B4-BE49-F238E27FC236}">
                <a16:creationId xmlns:a16="http://schemas.microsoft.com/office/drawing/2014/main" id="{DB5BDBFA-9D73-4720-BF55-7A629FB459B8}"/>
              </a:ext>
            </a:extLst>
          </p:cNvPr>
          <p:cNvCxnSpPr>
            <a:cxnSpLocks/>
          </p:cNvCxnSpPr>
          <p:nvPr userDrawn="1"/>
        </p:nvCxnSpPr>
        <p:spPr>
          <a:xfrm>
            <a:off x="706812" y="309943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62F5DF9-5C69-4801-A439-005B6FB911D9}"/>
              </a:ext>
            </a:extLst>
          </p:cNvPr>
          <p:cNvCxnSpPr>
            <a:cxnSpLocks/>
          </p:cNvCxnSpPr>
          <p:nvPr userDrawn="1"/>
        </p:nvCxnSpPr>
        <p:spPr>
          <a:xfrm>
            <a:off x="706812" y="256095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sp>
        <p:nvSpPr>
          <p:cNvPr id="9" name="Tekstfelt 8">
            <a:extLst>
              <a:ext uri="{FF2B5EF4-FFF2-40B4-BE49-F238E27FC236}">
                <a16:creationId xmlns:a16="http://schemas.microsoft.com/office/drawing/2014/main" id="{56C83B23-8477-4505-BA44-33FAF6733999}"/>
              </a:ext>
            </a:extLst>
          </p:cNvPr>
          <p:cNvSpPr txBox="1"/>
          <p:nvPr userDrawn="1"/>
        </p:nvSpPr>
        <p:spPr>
          <a:xfrm>
            <a:off x="706812" y="5918648"/>
            <a:ext cx="10790238" cy="307777"/>
          </a:xfrm>
          <a:prstGeom prst="rect">
            <a:avLst/>
          </a:prstGeom>
          <a:noFill/>
        </p:spPr>
        <p:txBody>
          <a:bodyPr wrap="square" rtlCol="0">
            <a:spAutoFit/>
          </a:bodyPr>
          <a:lstStyle/>
          <a:p>
            <a:pPr algn="ctr"/>
            <a:r>
              <a:rPr lang="da-DK" sz="1400" b="0" i="0" dirty="0">
                <a:solidFill>
                  <a:srgbClr val="011E32"/>
                </a:solidFill>
                <a:latin typeface="Poppins Light" pitchFamily="2" charset="77"/>
                <a:cs typeface="Poppins Light" pitchFamily="2" charset="77"/>
              </a:rPr>
              <a:t>Jan. 	Feb.	Mar.	Apr.	Maj.	Jun.	Juli	Aug.	Sep.	Okt.	Nov. 	Dec.</a:t>
            </a:r>
          </a:p>
        </p:txBody>
      </p:sp>
      <p:cxnSp>
        <p:nvCxnSpPr>
          <p:cNvPr id="10" name="Straight Connector 7">
            <a:extLst>
              <a:ext uri="{FF2B5EF4-FFF2-40B4-BE49-F238E27FC236}">
                <a16:creationId xmlns:a16="http://schemas.microsoft.com/office/drawing/2014/main" id="{0AE0B6E8-83A4-4605-945E-67885F1ABF61}"/>
              </a:ext>
            </a:extLst>
          </p:cNvPr>
          <p:cNvCxnSpPr>
            <a:cxnSpLocks/>
          </p:cNvCxnSpPr>
          <p:nvPr userDrawn="1"/>
        </p:nvCxnSpPr>
        <p:spPr>
          <a:xfrm>
            <a:off x="709590" y="210117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sp>
        <p:nvSpPr>
          <p:cNvPr id="17" name="Title Placeholder 6">
            <a:extLst>
              <a:ext uri="{FF2B5EF4-FFF2-40B4-BE49-F238E27FC236}">
                <a16:creationId xmlns:a16="http://schemas.microsoft.com/office/drawing/2014/main" id="{41929476-A7FF-4795-B141-E531F05BFCB0}"/>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11" name="Pladsholder til slidenummer 1">
            <a:extLst>
              <a:ext uri="{FF2B5EF4-FFF2-40B4-BE49-F238E27FC236}">
                <a16:creationId xmlns:a16="http://schemas.microsoft.com/office/drawing/2014/main" id="{B161C7FD-FF4C-EC12-F2B2-B7E8AD44E1F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8" name="Rektangel 17">
            <a:extLst>
              <a:ext uri="{FF2B5EF4-FFF2-40B4-BE49-F238E27FC236}">
                <a16:creationId xmlns:a16="http://schemas.microsoft.com/office/drawing/2014/main" id="{63BA8F3D-1E81-4E6F-8C9B-04869591CE1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Tekstfelt 18">
            <a:extLst>
              <a:ext uri="{FF2B5EF4-FFF2-40B4-BE49-F238E27FC236}">
                <a16:creationId xmlns:a16="http://schemas.microsoft.com/office/drawing/2014/main" id="{FE614064-4805-4174-8238-92115502D1E0}"/>
              </a:ext>
            </a:extLst>
          </p:cNvPr>
          <p:cNvSpPr txBox="1"/>
          <p:nvPr userDrawn="1"/>
        </p:nvSpPr>
        <p:spPr>
          <a:xfrm>
            <a:off x="13453366" y="458836"/>
            <a:ext cx="5580592" cy="524759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(Projektoversigt / tidsplan)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sz="1400" dirty="0">
                <a:latin typeface="Poppins Light" pitchFamily="2" charset="77"/>
                <a:cs typeface="Poppins Light" pitchFamily="2" charset="77"/>
              </a:rPr>
              <a:t>Dette slide kan enten bruges som en projektoversigt eller tidsplan for hele året. Her kan du skrive forskellige projekter ind i de blå kasser og placere dem som ønsket. </a:t>
            </a:r>
            <a:br>
              <a:rPr lang="da-DK" sz="1400" dirty="0">
                <a:latin typeface="Poppins Light" pitchFamily="2" charset="77"/>
                <a:cs typeface="Poppins Light" pitchFamily="2" charset="77"/>
              </a:rPr>
            </a:br>
            <a:br>
              <a:rPr lang="da-DK" sz="1400" dirty="0">
                <a:latin typeface="Poppins Light" pitchFamily="2" charset="77"/>
                <a:cs typeface="Poppins Light" pitchFamily="2" charset="77"/>
              </a:rPr>
            </a:br>
            <a:r>
              <a:rPr lang="da-DK" sz="1400" b="1" dirty="0">
                <a:latin typeface="Poppins Black" pitchFamily="2" charset="77"/>
                <a:cs typeface="Poppins Black" pitchFamily="2" charset="77"/>
              </a:rPr>
              <a:t>&gt; </a:t>
            </a:r>
            <a:r>
              <a:rPr lang="da-DK" sz="1400" dirty="0">
                <a:latin typeface="Poppins Light" pitchFamily="2" charset="77"/>
                <a:cs typeface="Poppins Light" pitchFamily="2" charset="77"/>
              </a:rPr>
              <a:t>Hvis du ønsker at ændre i den blå boks, skal du klikke på boksen. Herefter kan du placere boksen som ønsket, gøre den mindre eller redigere i teksten.</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275815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 Forside: 2 linjer + navn + logo">
    <p:bg>
      <p:bgPr>
        <a:solidFill>
          <a:srgbClr val="D9F0FF"/>
        </a:solidFill>
        <a:effectLst/>
      </p:bgPr>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1DCAD00F-1EFE-458A-9828-1C4F223CB7C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17049" y="5629760"/>
            <a:ext cx="1867783" cy="652009"/>
          </a:xfrm>
          <a:prstGeom prst="rect">
            <a:avLst/>
          </a:prstGeom>
        </p:spPr>
      </p:pic>
      <p:sp>
        <p:nvSpPr>
          <p:cNvPr id="5" name="Title 1">
            <a:extLst>
              <a:ext uri="{FF2B5EF4-FFF2-40B4-BE49-F238E27FC236}">
                <a16:creationId xmlns:a16="http://schemas.microsoft.com/office/drawing/2014/main" id="{BB1545DA-0BD7-4145-84F2-18945831E3D8}"/>
              </a:ext>
            </a:extLst>
          </p:cNvPr>
          <p:cNvSpPr>
            <a:spLocks noGrp="1"/>
          </p:cNvSpPr>
          <p:nvPr>
            <p:ph type="ctrTitle" hasCustomPrompt="1"/>
          </p:nvPr>
        </p:nvSpPr>
        <p:spPr>
          <a:xfrm>
            <a:off x="698586" y="1808162"/>
            <a:ext cx="7737389" cy="1620837"/>
          </a:xfrm>
        </p:spPr>
        <p:txBody>
          <a:bodyPr anchor="t"/>
          <a:lstStyle>
            <a:lvl1pPr algn="l">
              <a:defRPr sz="6000">
                <a:solidFill>
                  <a:srgbClr val="001D31"/>
                </a:solidFill>
                <a:latin typeface="+mj-lt"/>
                <a:cs typeface="Poppins" panose="00000500000000000000" pitchFamily="2" charset="0"/>
              </a:defRPr>
            </a:lvl1pPr>
          </a:lstStyle>
          <a:p>
            <a:r>
              <a:rPr lang="da-DK" dirty="0"/>
              <a:t>Her kan der stå en titel på to linjer</a:t>
            </a:r>
          </a:p>
        </p:txBody>
      </p:sp>
      <p:sp>
        <p:nvSpPr>
          <p:cNvPr id="13" name="Date_GeneralDate">
            <a:extLst>
              <a:ext uri="{FF2B5EF4-FFF2-40B4-BE49-F238E27FC236}">
                <a16:creationId xmlns:a16="http://schemas.microsoft.com/office/drawing/2014/main" id="{54FB68A8-67DC-4EA6-81CD-8DC82D683798}"/>
              </a:ext>
            </a:extLst>
          </p:cNvPr>
          <p:cNvSpPr>
            <a:spLocks noGrp="1"/>
          </p:cNvSpPr>
          <p:nvPr>
            <p:ph type="dt" sz="half" idx="10"/>
          </p:nvPr>
        </p:nvSpPr>
        <p:spPr>
          <a:xfrm>
            <a:off x="639712" y="4016521"/>
            <a:ext cx="3434847" cy="313519"/>
          </a:xfrm>
          <a:prstGeom prst="rect">
            <a:avLst/>
          </a:prstGeom>
        </p:spPr>
        <p:txBody>
          <a:bodyPr/>
          <a:lstStyle>
            <a:lvl1pPr>
              <a:defRPr lang="en-GB" sz="1400" b="1" i="0" dirty="0">
                <a:solidFill>
                  <a:schemeClr val="tx1"/>
                </a:solidFill>
                <a:latin typeface="+mn-lt"/>
                <a:cs typeface="Poppins Light" panose="00000400000000000000" pitchFamily="2" charset="0"/>
              </a:defRPr>
            </a:lvl1pPr>
          </a:lstStyle>
          <a:p>
            <a:fld id="{52EEFF1A-1F6C-407A-8EF1-BFF4ECE3E495}" type="datetime2">
              <a:rPr lang="da-DK" smtClean="0"/>
              <a:pPr/>
              <a:t>8. september 2025</a:t>
            </a:fld>
            <a:endParaRPr lang="da-DK"/>
          </a:p>
        </p:txBody>
      </p:sp>
      <p:sp>
        <p:nvSpPr>
          <p:cNvPr id="4" name="Pladsholder til tekst 3">
            <a:extLst>
              <a:ext uri="{FF2B5EF4-FFF2-40B4-BE49-F238E27FC236}">
                <a16:creationId xmlns:a16="http://schemas.microsoft.com/office/drawing/2014/main" id="{C57AECC4-8997-4D41-94F7-3910542A7F79}"/>
              </a:ext>
            </a:extLst>
          </p:cNvPr>
          <p:cNvSpPr>
            <a:spLocks noGrp="1"/>
          </p:cNvSpPr>
          <p:nvPr>
            <p:ph type="body" sz="quarter" idx="12" hasCustomPrompt="1"/>
          </p:nvPr>
        </p:nvSpPr>
        <p:spPr>
          <a:xfrm>
            <a:off x="726522" y="3806966"/>
            <a:ext cx="3348037" cy="209555"/>
          </a:xfrm>
        </p:spPr>
        <p:txBody>
          <a:bodyPr/>
          <a:lstStyle>
            <a:lvl1pPr marL="0" indent="0">
              <a:buNone/>
              <a:defRPr sz="1400">
                <a:latin typeface="+mj-lt"/>
              </a:defRPr>
            </a:lvl1pPr>
          </a:lstStyle>
          <a:p>
            <a:pPr lvl="0"/>
            <a:r>
              <a:rPr lang="da-DK" dirty="0"/>
              <a:t>Indsæt navn</a:t>
            </a:r>
          </a:p>
        </p:txBody>
      </p:sp>
    </p:spTree>
    <p:extLst>
      <p:ext uri="{BB962C8B-B14F-4D97-AF65-F5344CB8AC3E}">
        <p14:creationId xmlns:p14="http://schemas.microsoft.com/office/powerpoint/2010/main" val="2757177365"/>
      </p:ext>
    </p:extLst>
  </p:cSld>
  <p:clrMapOvr>
    <a:masterClrMapping/>
  </p:clrMapOvr>
  <p:extLst mod="1">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Organisering">
    <p:spTree>
      <p:nvGrpSpPr>
        <p:cNvPr id="1" name=""/>
        <p:cNvGrpSpPr/>
        <p:nvPr/>
      </p:nvGrpSpPr>
      <p:grpSpPr>
        <a:xfrm>
          <a:off x="0" y="0"/>
          <a:ext cx="0" cy="0"/>
          <a:chOff x="0" y="0"/>
          <a:chExt cx="0" cy="0"/>
        </a:xfrm>
      </p:grpSpPr>
      <p:sp>
        <p:nvSpPr>
          <p:cNvPr id="27" name="Højre klammeparentes 26">
            <a:extLst>
              <a:ext uri="{FF2B5EF4-FFF2-40B4-BE49-F238E27FC236}">
                <a16:creationId xmlns:a16="http://schemas.microsoft.com/office/drawing/2014/main" id="{249F7427-D09B-4E74-A940-C283667EEFD4}"/>
              </a:ext>
            </a:extLst>
          </p:cNvPr>
          <p:cNvSpPr/>
          <p:nvPr userDrawn="1"/>
        </p:nvSpPr>
        <p:spPr>
          <a:xfrm rot="10800000">
            <a:off x="4503518" y="1268413"/>
            <a:ext cx="211992" cy="4321173"/>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Calibri" panose="020F0502020204030204"/>
              <a:ea typeface="+mn-ea"/>
              <a:cs typeface="+mn-cs"/>
            </a:endParaRPr>
          </a:p>
        </p:txBody>
      </p:sp>
      <p:sp>
        <p:nvSpPr>
          <p:cNvPr id="28" name="Højre klammeparentes 27">
            <a:extLst>
              <a:ext uri="{FF2B5EF4-FFF2-40B4-BE49-F238E27FC236}">
                <a16:creationId xmlns:a16="http://schemas.microsoft.com/office/drawing/2014/main" id="{C7624977-3C68-4057-AB54-5460925FE3EC}"/>
              </a:ext>
            </a:extLst>
          </p:cNvPr>
          <p:cNvSpPr/>
          <p:nvPr userDrawn="1"/>
        </p:nvSpPr>
        <p:spPr>
          <a:xfrm rot="10800000">
            <a:off x="7547653" y="957765"/>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Calibri" panose="020F0502020204030204"/>
              <a:ea typeface="+mn-ea"/>
              <a:cs typeface="+mn-cs"/>
            </a:endParaRPr>
          </a:p>
        </p:txBody>
      </p:sp>
      <p:sp>
        <p:nvSpPr>
          <p:cNvPr id="29" name="Højre klammeparentes 28">
            <a:extLst>
              <a:ext uri="{FF2B5EF4-FFF2-40B4-BE49-F238E27FC236}">
                <a16:creationId xmlns:a16="http://schemas.microsoft.com/office/drawing/2014/main" id="{16E18BCE-9320-4CB4-A1E9-38000785E698}"/>
              </a:ext>
            </a:extLst>
          </p:cNvPr>
          <p:cNvSpPr/>
          <p:nvPr userDrawn="1"/>
        </p:nvSpPr>
        <p:spPr>
          <a:xfrm rot="10800000">
            <a:off x="7547653" y="2690862"/>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Calibri" panose="020F0502020204030204"/>
              <a:ea typeface="+mn-ea"/>
              <a:cs typeface="+mn-cs"/>
            </a:endParaRPr>
          </a:p>
        </p:txBody>
      </p:sp>
      <p:sp>
        <p:nvSpPr>
          <p:cNvPr id="31" name="Højre klammeparentes 30">
            <a:extLst>
              <a:ext uri="{FF2B5EF4-FFF2-40B4-BE49-F238E27FC236}">
                <a16:creationId xmlns:a16="http://schemas.microsoft.com/office/drawing/2014/main" id="{44394649-1AB5-49CF-974C-888DE4222AE5}"/>
              </a:ext>
            </a:extLst>
          </p:cNvPr>
          <p:cNvSpPr/>
          <p:nvPr userDrawn="1"/>
        </p:nvSpPr>
        <p:spPr>
          <a:xfrm rot="10800000">
            <a:off x="7547653" y="4398132"/>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Calibri" panose="020F0502020204030204"/>
              <a:ea typeface="+mn-ea"/>
              <a:cs typeface="+mn-cs"/>
            </a:endParaRPr>
          </a:p>
        </p:txBody>
      </p:sp>
      <p:sp>
        <p:nvSpPr>
          <p:cNvPr id="37" name="Title Placeholder 6">
            <a:extLst>
              <a:ext uri="{FF2B5EF4-FFF2-40B4-BE49-F238E27FC236}">
                <a16:creationId xmlns:a16="http://schemas.microsoft.com/office/drawing/2014/main" id="{B3991A0B-6F5E-4EF4-83D7-010F05C0154A}"/>
              </a:ext>
            </a:extLst>
          </p:cNvPr>
          <p:cNvSpPr>
            <a:spLocks noGrp="1"/>
          </p:cNvSpPr>
          <p:nvPr>
            <p:ph type="title" hasCustomPrompt="1"/>
          </p:nvPr>
        </p:nvSpPr>
        <p:spPr>
          <a:xfrm>
            <a:off x="695325" y="613250"/>
            <a:ext cx="33845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4FEDC726-BB6F-25D7-B430-91D843BCAB0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1A5DD030-6FDA-47F3-BCAD-A198A05625A6}"/>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45B08493-1BB8-42A2-A1FD-87EB1360FBA9}"/>
              </a:ext>
            </a:extLst>
          </p:cNvPr>
          <p:cNvSpPr txBox="1"/>
          <p:nvPr userDrawn="1"/>
        </p:nvSpPr>
        <p:spPr>
          <a:xfrm>
            <a:off x="13453366" y="458836"/>
            <a:ext cx="5580592" cy="467820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(Organisering)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kumimoji="0" lang="da-DK" altLang="da-DK" sz="1400" b="0" i="0" u="none" strike="noStrike" kern="1200" cap="none" spc="0" normalizeH="0" baseline="0" noProof="0" dirty="0">
                <a:ln>
                  <a:noFill/>
                </a:ln>
                <a:solidFill>
                  <a:srgbClr val="000000"/>
                </a:solidFill>
                <a:effectLst/>
                <a:uLnTx/>
                <a:uFillTx/>
                <a:latin typeface="Poppins Light" pitchFamily="2" charset="77"/>
                <a:ea typeface="+mn-ea"/>
                <a:cs typeface="Poppins Light" pitchFamily="2" charset="77"/>
              </a:rPr>
              <a:t>På </a:t>
            </a:r>
            <a:r>
              <a:rPr kumimoji="0" lang="da-DK" altLang="da-DK" sz="1400" b="0" i="0" u="none" strike="noStrike" kern="1200" cap="none" spc="0" normalizeH="0" baseline="0" noProof="0" dirty="0" err="1">
                <a:ln>
                  <a:noFill/>
                </a:ln>
                <a:solidFill>
                  <a:srgbClr val="000000"/>
                </a:solidFill>
                <a:effectLst/>
                <a:uLnTx/>
                <a:uFillTx/>
                <a:latin typeface="Poppins Light" pitchFamily="2" charset="77"/>
                <a:ea typeface="+mn-ea"/>
                <a:cs typeface="Poppins Light" pitchFamily="2" charset="77"/>
              </a:rPr>
              <a:t>slidet</a:t>
            </a:r>
            <a:r>
              <a:rPr kumimoji="0" lang="da-DK" altLang="da-DK" sz="1400" b="0" i="0" u="none" strike="noStrike" kern="1200" cap="none" spc="0" normalizeH="0" baseline="0" noProof="0" dirty="0">
                <a:ln>
                  <a:noFill/>
                </a:ln>
                <a:solidFill>
                  <a:srgbClr val="000000"/>
                </a:solidFill>
                <a:effectLst/>
                <a:uLnTx/>
                <a:uFillTx/>
                <a:latin typeface="Poppins Light" pitchFamily="2" charset="77"/>
                <a:ea typeface="+mn-ea"/>
                <a:cs typeface="Poppins Light" pitchFamily="2" charset="77"/>
              </a:rPr>
              <a:t> tydeliggøres projektets organisering. </a:t>
            </a:r>
            <a:br>
              <a:rPr kumimoji="0" lang="da-DK" altLang="da-DK" sz="1400" b="0" i="0" u="none" strike="noStrike" kern="1200" cap="none" spc="0" normalizeH="0" baseline="0" noProof="0" dirty="0">
                <a:ln>
                  <a:noFill/>
                </a:ln>
                <a:solidFill>
                  <a:srgbClr val="000000"/>
                </a:solidFill>
                <a:effectLst/>
                <a:uLnTx/>
                <a:uFillTx/>
                <a:latin typeface="Poppins Light" pitchFamily="2" charset="77"/>
                <a:ea typeface="+mn-ea"/>
                <a:cs typeface="Poppins Light" pitchFamily="2" charset="77"/>
              </a:rPr>
            </a:br>
            <a:r>
              <a:rPr kumimoji="0" lang="da-DK" altLang="da-DK" sz="1400" b="0" i="0" u="none" strike="noStrike" kern="1200" cap="none" spc="0" normalizeH="0" baseline="0" noProof="0" dirty="0">
                <a:ln>
                  <a:noFill/>
                </a:ln>
                <a:solidFill>
                  <a:srgbClr val="000000"/>
                </a:solidFill>
                <a:effectLst/>
                <a:uLnTx/>
                <a:uFillTx/>
                <a:latin typeface="Poppins Light" pitchFamily="2" charset="77"/>
                <a:ea typeface="+mn-ea"/>
                <a:cs typeface="Poppins Light" pitchFamily="2" charset="77"/>
              </a:rPr>
              <a:t>Ethvert projekt har som minimum en projektejer og en projektleder, mens de resterende roller afhænger af projektets kompleksitet m.m. </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222161793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A. Bagside + logo (mørkeblå)">
    <p:bg>
      <p:bgPr>
        <a:solidFill>
          <a:schemeClr val="tx1"/>
        </a:solidFill>
        <a:effectLst/>
      </p:bgPr>
    </p:bg>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93E58B11-D632-4337-8EB3-F2102D76E080}"/>
              </a:ext>
            </a:extLst>
          </p:cNvPr>
          <p:cNvPicPr>
            <a:picLocks noChangeAspect="1"/>
          </p:cNvPicPr>
          <p:nvPr userDrawn="1"/>
        </p:nvPicPr>
        <p:blipFill>
          <a:blip r:embed="rId2">
            <a:lum bright="70000" contrast="-70000"/>
            <a:extLst>
              <a:ext uri="{28A0092B-C50C-407E-A947-70E740481C1C}">
                <a14:useLocalDpi xmlns:a14="http://schemas.microsoft.com/office/drawing/2010/main" val="0"/>
              </a:ext>
            </a:extLst>
          </a:blip>
          <a:stretch>
            <a:fillRect/>
          </a:stretch>
        </p:blipFill>
        <p:spPr>
          <a:xfrm>
            <a:off x="3775355" y="2179515"/>
            <a:ext cx="4641289" cy="1620188"/>
          </a:xfrm>
          <a:prstGeom prst="rect">
            <a:avLst/>
          </a:prstGeom>
        </p:spPr>
      </p:pic>
    </p:spTree>
    <p:extLst>
      <p:ext uri="{BB962C8B-B14F-4D97-AF65-F5344CB8AC3E}">
        <p14:creationId xmlns:p14="http://schemas.microsoft.com/office/powerpoint/2010/main" val="75703119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B. Bagside + logo (lyseblå)">
    <p:bg>
      <p:bgPr>
        <a:solidFill>
          <a:srgbClr val="D9F0FF"/>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307AC0F-849D-4449-A0ED-8E4A19DBF6E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75354" y="2163037"/>
            <a:ext cx="4641289" cy="1620190"/>
          </a:xfrm>
          <a:prstGeom prst="rect">
            <a:avLst/>
          </a:prstGeom>
        </p:spPr>
      </p:pic>
    </p:spTree>
    <p:extLst>
      <p:ext uri="{BB962C8B-B14F-4D97-AF65-F5344CB8AC3E}">
        <p14:creationId xmlns:p14="http://schemas.microsoft.com/office/powerpoint/2010/main" val="151607185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 Bagside + logo (hvi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5DE37CF8-422B-4DCF-AF0F-081D55C14DA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75354" y="2163037"/>
            <a:ext cx="4641289" cy="1620190"/>
          </a:xfrm>
          <a:prstGeom prst="rect">
            <a:avLst/>
          </a:prstGeom>
        </p:spPr>
      </p:pic>
    </p:spTree>
    <p:extLst>
      <p:ext uri="{BB962C8B-B14F-4D97-AF65-F5344CB8AC3E}">
        <p14:creationId xmlns:p14="http://schemas.microsoft.com/office/powerpoint/2010/main" val="60703929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A. Bagside + krone (mørkeblå)">
    <p:bg>
      <p:bgPr>
        <a:solidFill>
          <a:schemeClr val="tx1"/>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828F293E-E83C-F086-274F-04C892A974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8210" y="1881155"/>
            <a:ext cx="3045333" cy="2693948"/>
          </a:xfrm>
          <a:prstGeom prst="rect">
            <a:avLst/>
          </a:prstGeom>
        </p:spPr>
      </p:pic>
    </p:spTree>
    <p:extLst>
      <p:ext uri="{BB962C8B-B14F-4D97-AF65-F5344CB8AC3E}">
        <p14:creationId xmlns:p14="http://schemas.microsoft.com/office/powerpoint/2010/main" val="81828127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 Bagside + krone (lyseblå)">
    <p:bg>
      <p:bgPr>
        <a:solidFill>
          <a:srgbClr val="D9F0FF"/>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FBF7CDE-101C-441F-A1C1-449B3A41213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2" y="1952174"/>
            <a:ext cx="2927117" cy="2580397"/>
          </a:xfrm>
          <a:prstGeom prst="rect">
            <a:avLst/>
          </a:prstGeom>
        </p:spPr>
      </p:pic>
    </p:spTree>
    <p:extLst>
      <p:ext uri="{BB962C8B-B14F-4D97-AF65-F5344CB8AC3E}">
        <p14:creationId xmlns:p14="http://schemas.microsoft.com/office/powerpoint/2010/main" val="238866582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 Bagside + krone (hvid 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2F8F09FA-298F-DB4D-893E-0A67C6EE63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2" y="1952174"/>
            <a:ext cx="2927117" cy="2580397"/>
          </a:xfrm>
          <a:prstGeom prst="rect">
            <a:avLst/>
          </a:prstGeom>
        </p:spPr>
      </p:pic>
    </p:spTree>
    <p:extLst>
      <p:ext uri="{BB962C8B-B14F-4D97-AF65-F5344CB8AC3E}">
        <p14:creationId xmlns:p14="http://schemas.microsoft.com/office/powerpoint/2010/main" val="414674208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Partilogoer">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6B962928-CBF7-4DDD-A469-E76C880EA5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26554" y="2838204"/>
            <a:ext cx="1190503" cy="1134621"/>
          </a:xfrm>
          <a:prstGeom prst="rect">
            <a:avLst/>
          </a:prstGeom>
        </p:spPr>
      </p:pic>
      <p:pic>
        <p:nvPicPr>
          <p:cNvPr id="5" name="Billede 4" descr="Et billede, der indeholder tekst, clipart&#10;&#10;Automatisk genereret beskrivelse">
            <a:extLst>
              <a:ext uri="{FF2B5EF4-FFF2-40B4-BE49-F238E27FC236}">
                <a16:creationId xmlns:a16="http://schemas.microsoft.com/office/drawing/2014/main" id="{FA9EECBB-4DF2-494E-AD18-37A4A5285053}"/>
              </a:ext>
            </a:extLst>
          </p:cNvPr>
          <p:cNvPicPr>
            <a:picLocks noChangeAspect="1"/>
          </p:cNvPicPr>
          <p:nvPr userDrawn="1"/>
        </p:nvPicPr>
        <p:blipFill>
          <a:blip r:embed="rId3"/>
          <a:stretch>
            <a:fillRect/>
          </a:stretch>
        </p:blipFill>
        <p:spPr>
          <a:xfrm>
            <a:off x="3693535" y="1686999"/>
            <a:ext cx="988016" cy="1005051"/>
          </a:xfrm>
          <a:prstGeom prst="rect">
            <a:avLst/>
          </a:prstGeom>
        </p:spPr>
      </p:pic>
      <p:pic>
        <p:nvPicPr>
          <p:cNvPr id="6" name="Billede 5" descr="Et billede, der indeholder tekst, skilt, vektorgrafik&#10;&#10;Automatisk genereret beskrivelse">
            <a:extLst>
              <a:ext uri="{FF2B5EF4-FFF2-40B4-BE49-F238E27FC236}">
                <a16:creationId xmlns:a16="http://schemas.microsoft.com/office/drawing/2014/main" id="{07F83840-5FF8-451A-B645-E333C8379460}"/>
              </a:ext>
            </a:extLst>
          </p:cNvPr>
          <p:cNvPicPr>
            <a:picLocks noChangeAspect="1"/>
          </p:cNvPicPr>
          <p:nvPr userDrawn="1"/>
        </p:nvPicPr>
        <p:blipFill>
          <a:blip r:embed="rId4"/>
          <a:stretch>
            <a:fillRect/>
          </a:stretch>
        </p:blipFill>
        <p:spPr>
          <a:xfrm>
            <a:off x="3601557" y="2885494"/>
            <a:ext cx="1171972" cy="1040040"/>
          </a:xfrm>
          <a:prstGeom prst="rect">
            <a:avLst/>
          </a:prstGeom>
        </p:spPr>
      </p:pic>
      <p:pic>
        <p:nvPicPr>
          <p:cNvPr id="7" name="Billede 6" descr="Et billede, der indeholder tekst, skilt, vektorgrafik&#10;&#10;Automatisk genereret beskrivelse">
            <a:extLst>
              <a:ext uri="{FF2B5EF4-FFF2-40B4-BE49-F238E27FC236}">
                <a16:creationId xmlns:a16="http://schemas.microsoft.com/office/drawing/2014/main" id="{34ED3E3E-C7E3-4A00-85B0-6C1109F94402}"/>
              </a:ext>
            </a:extLst>
          </p:cNvPr>
          <p:cNvPicPr>
            <a:picLocks noChangeAspect="1"/>
          </p:cNvPicPr>
          <p:nvPr userDrawn="1"/>
        </p:nvPicPr>
        <p:blipFill>
          <a:blip r:embed="rId5"/>
          <a:stretch>
            <a:fillRect/>
          </a:stretch>
        </p:blipFill>
        <p:spPr>
          <a:xfrm>
            <a:off x="2207346" y="1686999"/>
            <a:ext cx="1061977" cy="1005051"/>
          </a:xfrm>
          <a:prstGeom prst="rect">
            <a:avLst/>
          </a:prstGeom>
        </p:spPr>
      </p:pic>
      <p:grpSp>
        <p:nvGrpSpPr>
          <p:cNvPr id="8" name="Gruppe 7">
            <a:extLst>
              <a:ext uri="{FF2B5EF4-FFF2-40B4-BE49-F238E27FC236}">
                <a16:creationId xmlns:a16="http://schemas.microsoft.com/office/drawing/2014/main" id="{9665DADB-EE74-463D-A613-C2CD73781BFF}"/>
              </a:ext>
            </a:extLst>
          </p:cNvPr>
          <p:cNvGrpSpPr/>
          <p:nvPr userDrawn="1"/>
        </p:nvGrpSpPr>
        <p:grpSpPr>
          <a:xfrm>
            <a:off x="5111318" y="2973322"/>
            <a:ext cx="879167" cy="864384"/>
            <a:chOff x="5226346" y="3429000"/>
            <a:chExt cx="4352036" cy="4278857"/>
          </a:xfrm>
        </p:grpSpPr>
        <p:pic>
          <p:nvPicPr>
            <p:cNvPr id="9" name="Billede 8">
              <a:extLst>
                <a:ext uri="{FF2B5EF4-FFF2-40B4-BE49-F238E27FC236}">
                  <a16:creationId xmlns:a16="http://schemas.microsoft.com/office/drawing/2014/main" id="{D67599B9-B626-4DD3-A102-F6C9C5E88099}"/>
                </a:ext>
              </a:extLst>
            </p:cNvPr>
            <p:cNvPicPr>
              <a:picLocks noChangeAspect="1"/>
            </p:cNvPicPr>
            <p:nvPr/>
          </p:nvPicPr>
          <p:blipFill>
            <a:blip r:embed="rId6"/>
            <a:stretch>
              <a:fillRect/>
            </a:stretch>
          </p:blipFill>
          <p:spPr>
            <a:xfrm>
              <a:off x="7099821" y="4532460"/>
              <a:ext cx="1619498" cy="1619498"/>
            </a:xfrm>
            <a:prstGeom prst="rect">
              <a:avLst/>
            </a:prstGeom>
          </p:spPr>
        </p:pic>
        <p:sp>
          <p:nvSpPr>
            <p:cNvPr id="10" name="Rektangel 9">
              <a:extLst>
                <a:ext uri="{FF2B5EF4-FFF2-40B4-BE49-F238E27FC236}">
                  <a16:creationId xmlns:a16="http://schemas.microsoft.com/office/drawing/2014/main" id="{3509CCB4-129C-4BFD-A927-1FC225117DAF}"/>
                </a:ext>
              </a:extLst>
            </p:cNvPr>
            <p:cNvSpPr/>
            <p:nvPr/>
          </p:nvSpPr>
          <p:spPr>
            <a:xfrm>
              <a:off x="5991326" y="4022095"/>
              <a:ext cx="2727993" cy="30217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a:extLst>
                <a:ext uri="{FF2B5EF4-FFF2-40B4-BE49-F238E27FC236}">
                  <a16:creationId xmlns:a16="http://schemas.microsoft.com/office/drawing/2014/main" id="{35519431-6D8E-40B2-91B7-446A8C9F51E9}"/>
                </a:ext>
              </a:extLst>
            </p:cNvPr>
            <p:cNvPicPr>
              <a:picLocks noChangeAspect="1"/>
            </p:cNvPicPr>
            <p:nvPr/>
          </p:nvPicPr>
          <p:blipFill rotWithShape="1">
            <a:blip r:embed="rId7"/>
            <a:srcRect l="12123" r="12230" b="25625"/>
            <a:stretch/>
          </p:blipFill>
          <p:spPr>
            <a:xfrm>
              <a:off x="5226346" y="3429000"/>
              <a:ext cx="4352036" cy="4278857"/>
            </a:xfrm>
            <a:prstGeom prst="rect">
              <a:avLst/>
            </a:prstGeom>
          </p:spPr>
        </p:pic>
      </p:grpSp>
      <p:grpSp>
        <p:nvGrpSpPr>
          <p:cNvPr id="12" name="Gruppe 11">
            <a:extLst>
              <a:ext uri="{FF2B5EF4-FFF2-40B4-BE49-F238E27FC236}">
                <a16:creationId xmlns:a16="http://schemas.microsoft.com/office/drawing/2014/main" id="{ABF30486-0580-4FDB-8BAC-120945B3A092}"/>
              </a:ext>
            </a:extLst>
          </p:cNvPr>
          <p:cNvGrpSpPr/>
          <p:nvPr userDrawn="1"/>
        </p:nvGrpSpPr>
        <p:grpSpPr>
          <a:xfrm>
            <a:off x="5056893" y="1704034"/>
            <a:ext cx="988016" cy="988017"/>
            <a:chOff x="821377" y="996402"/>
            <a:chExt cx="1887466" cy="1887466"/>
          </a:xfrm>
        </p:grpSpPr>
        <p:sp>
          <p:nvSpPr>
            <p:cNvPr id="13" name="Ellipse 12">
              <a:extLst>
                <a:ext uri="{FF2B5EF4-FFF2-40B4-BE49-F238E27FC236}">
                  <a16:creationId xmlns:a16="http://schemas.microsoft.com/office/drawing/2014/main" id="{8F2CA347-F18F-49E3-87B3-8627D6451619}"/>
                </a:ext>
              </a:extLst>
            </p:cNvPr>
            <p:cNvSpPr/>
            <p:nvPr/>
          </p:nvSpPr>
          <p:spPr>
            <a:xfrm>
              <a:off x="821377" y="996402"/>
              <a:ext cx="1887466" cy="188746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4" name="Billede 13">
              <a:extLst>
                <a:ext uri="{FF2B5EF4-FFF2-40B4-BE49-F238E27FC236}">
                  <a16:creationId xmlns:a16="http://schemas.microsoft.com/office/drawing/2014/main" id="{73C2EC17-025B-45C3-B7B8-3C27E30E57BD}"/>
                </a:ext>
              </a:extLst>
            </p:cNvPr>
            <p:cNvPicPr>
              <a:picLocks noChangeAspect="1"/>
            </p:cNvPicPr>
            <p:nvPr/>
          </p:nvPicPr>
          <p:blipFill>
            <a:blip r:embed="rId8"/>
            <a:stretch>
              <a:fillRect/>
            </a:stretch>
          </p:blipFill>
          <p:spPr>
            <a:xfrm>
              <a:off x="821377" y="1006164"/>
              <a:ext cx="1877704" cy="1877704"/>
            </a:xfrm>
            <a:prstGeom prst="rect">
              <a:avLst/>
            </a:prstGeom>
          </p:spPr>
        </p:pic>
      </p:grpSp>
      <p:pic>
        <p:nvPicPr>
          <p:cNvPr id="15" name="Billede 14">
            <a:extLst>
              <a:ext uri="{FF2B5EF4-FFF2-40B4-BE49-F238E27FC236}">
                <a16:creationId xmlns:a16="http://schemas.microsoft.com/office/drawing/2014/main" id="{92CBC6FC-8090-4F74-B47B-97737EF7AFDD}"/>
              </a:ext>
            </a:extLst>
          </p:cNvPr>
          <p:cNvPicPr>
            <a:picLocks noChangeAspect="1"/>
          </p:cNvPicPr>
          <p:nvPr userDrawn="1"/>
        </p:nvPicPr>
        <p:blipFill>
          <a:blip r:embed="rId9"/>
          <a:stretch>
            <a:fillRect/>
          </a:stretch>
        </p:blipFill>
        <p:spPr>
          <a:xfrm>
            <a:off x="1908802" y="4000592"/>
            <a:ext cx="1659065" cy="1170410"/>
          </a:xfrm>
          <a:prstGeom prst="rect">
            <a:avLst/>
          </a:prstGeom>
        </p:spPr>
      </p:pic>
      <p:pic>
        <p:nvPicPr>
          <p:cNvPr id="16" name="Billede 15">
            <a:extLst>
              <a:ext uri="{FF2B5EF4-FFF2-40B4-BE49-F238E27FC236}">
                <a16:creationId xmlns:a16="http://schemas.microsoft.com/office/drawing/2014/main" id="{0E63D130-6D61-48C9-B339-22C3A6AEADA6}"/>
              </a:ext>
            </a:extLst>
          </p:cNvPr>
          <p:cNvPicPr>
            <a:picLocks noChangeAspect="1"/>
          </p:cNvPicPr>
          <p:nvPr userDrawn="1"/>
        </p:nvPicPr>
        <p:blipFill>
          <a:blip r:embed="rId10"/>
          <a:stretch>
            <a:fillRect/>
          </a:stretch>
        </p:blipFill>
        <p:spPr>
          <a:xfrm>
            <a:off x="8781559" y="1692039"/>
            <a:ext cx="1501639" cy="1061159"/>
          </a:xfrm>
          <a:prstGeom prst="rect">
            <a:avLst/>
          </a:prstGeom>
        </p:spPr>
      </p:pic>
      <p:pic>
        <p:nvPicPr>
          <p:cNvPr id="17" name="Grafik 16">
            <a:extLst>
              <a:ext uri="{FF2B5EF4-FFF2-40B4-BE49-F238E27FC236}">
                <a16:creationId xmlns:a16="http://schemas.microsoft.com/office/drawing/2014/main" id="{3273BB4B-B040-4B04-9EE5-7D1187842986}"/>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6386600" y="4114075"/>
            <a:ext cx="1070411" cy="947229"/>
          </a:xfrm>
          <a:prstGeom prst="rect">
            <a:avLst/>
          </a:prstGeom>
        </p:spPr>
      </p:pic>
      <p:sp>
        <p:nvSpPr>
          <p:cNvPr id="18" name="Tekstfelt 17">
            <a:extLst>
              <a:ext uri="{FF2B5EF4-FFF2-40B4-BE49-F238E27FC236}">
                <a16:creationId xmlns:a16="http://schemas.microsoft.com/office/drawing/2014/main" id="{CEAF154F-9795-455B-8446-7DF4DF4EFBC2}"/>
              </a:ext>
            </a:extLst>
          </p:cNvPr>
          <p:cNvSpPr txBox="1"/>
          <p:nvPr userDrawn="1"/>
        </p:nvSpPr>
        <p:spPr>
          <a:xfrm>
            <a:off x="7517807" y="4045641"/>
            <a:ext cx="1659065" cy="1015663"/>
          </a:xfrm>
          <a:prstGeom prst="rect">
            <a:avLst/>
          </a:prstGeom>
          <a:noFill/>
        </p:spPr>
        <p:txBody>
          <a:bodyPr wrap="square" rtlCol="0">
            <a:spAutoFit/>
          </a:bodyPr>
          <a:lstStyle/>
          <a:p>
            <a:pPr algn="ctr"/>
            <a:r>
              <a:rPr lang="da-DK" sz="6000" b="1" dirty="0">
                <a:latin typeface="Arial Narrow" panose="020B0604020202020204" pitchFamily="34" charset="0"/>
                <a:cs typeface="Arial Narrow" panose="020B0604020202020204" pitchFamily="34" charset="0"/>
              </a:rPr>
              <a:t>UFG</a:t>
            </a:r>
          </a:p>
        </p:txBody>
      </p:sp>
      <p:grpSp>
        <p:nvGrpSpPr>
          <p:cNvPr id="19" name="Gruppe 18">
            <a:extLst>
              <a:ext uri="{FF2B5EF4-FFF2-40B4-BE49-F238E27FC236}">
                <a16:creationId xmlns:a16="http://schemas.microsoft.com/office/drawing/2014/main" id="{F0A2E0BC-666E-4FA9-BA7D-3D755374F284}"/>
              </a:ext>
            </a:extLst>
          </p:cNvPr>
          <p:cNvGrpSpPr/>
          <p:nvPr userDrawn="1"/>
        </p:nvGrpSpPr>
        <p:grpSpPr>
          <a:xfrm>
            <a:off x="2212900" y="2880080"/>
            <a:ext cx="1050868" cy="1050869"/>
            <a:chOff x="1878898" y="2480122"/>
            <a:chExt cx="1693326" cy="1693326"/>
          </a:xfrm>
        </p:grpSpPr>
        <p:sp>
          <p:nvSpPr>
            <p:cNvPr id="20" name="Ellipse 19">
              <a:extLst>
                <a:ext uri="{FF2B5EF4-FFF2-40B4-BE49-F238E27FC236}">
                  <a16:creationId xmlns:a16="http://schemas.microsoft.com/office/drawing/2014/main" id="{F2E20F7C-5A5C-48E0-8F41-E91077735851}"/>
                </a:ext>
              </a:extLst>
            </p:cNvPr>
            <p:cNvSpPr/>
            <p:nvPr/>
          </p:nvSpPr>
          <p:spPr>
            <a:xfrm>
              <a:off x="1878898" y="2480122"/>
              <a:ext cx="1693326" cy="1693326"/>
            </a:xfrm>
            <a:prstGeom prst="ellipse">
              <a:avLst/>
            </a:prstGeom>
            <a:solidFill>
              <a:srgbClr val="D00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1" name="Billede 20">
              <a:extLst>
                <a:ext uri="{FF2B5EF4-FFF2-40B4-BE49-F238E27FC236}">
                  <a16:creationId xmlns:a16="http://schemas.microsoft.com/office/drawing/2014/main" id="{8D594216-6142-45AC-ACBE-7C561978218C}"/>
                </a:ext>
              </a:extLst>
            </p:cNvPr>
            <p:cNvPicPr>
              <a:picLocks noChangeAspect="1"/>
            </p:cNvPicPr>
            <p:nvPr/>
          </p:nvPicPr>
          <p:blipFill rotWithShape="1">
            <a:blip r:embed="rId13"/>
            <a:srcRect l="30319" t="16633" r="33520" b="19181"/>
            <a:stretch/>
          </p:blipFill>
          <p:spPr>
            <a:xfrm>
              <a:off x="2175763" y="2753540"/>
              <a:ext cx="1099596" cy="1122744"/>
            </a:xfrm>
            <a:prstGeom prst="rect">
              <a:avLst/>
            </a:prstGeom>
          </p:spPr>
        </p:pic>
      </p:grpSp>
      <p:grpSp>
        <p:nvGrpSpPr>
          <p:cNvPr id="22" name="Gruppe 21">
            <a:extLst>
              <a:ext uri="{FF2B5EF4-FFF2-40B4-BE49-F238E27FC236}">
                <a16:creationId xmlns:a16="http://schemas.microsoft.com/office/drawing/2014/main" id="{5192B314-FCDD-4437-A207-AD004E8A2EFE}"/>
              </a:ext>
            </a:extLst>
          </p:cNvPr>
          <p:cNvGrpSpPr/>
          <p:nvPr userDrawn="1"/>
        </p:nvGrpSpPr>
        <p:grpSpPr>
          <a:xfrm>
            <a:off x="7776509" y="2902988"/>
            <a:ext cx="1005050" cy="1005052"/>
            <a:chOff x="7926169" y="2396294"/>
            <a:chExt cx="1693325" cy="1693327"/>
          </a:xfrm>
        </p:grpSpPr>
        <p:sp>
          <p:nvSpPr>
            <p:cNvPr id="23" name="Ellipse 22">
              <a:extLst>
                <a:ext uri="{FF2B5EF4-FFF2-40B4-BE49-F238E27FC236}">
                  <a16:creationId xmlns:a16="http://schemas.microsoft.com/office/drawing/2014/main" id="{43942B94-8D54-4C2F-901F-F54ABF89F860}"/>
                </a:ext>
              </a:extLst>
            </p:cNvPr>
            <p:cNvSpPr/>
            <p:nvPr/>
          </p:nvSpPr>
          <p:spPr>
            <a:xfrm>
              <a:off x="7926169" y="2396294"/>
              <a:ext cx="1693325" cy="1693327"/>
            </a:xfrm>
            <a:prstGeom prst="ellipse">
              <a:avLst/>
            </a:prstGeom>
            <a:solidFill>
              <a:srgbClr val="F2E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4" name="Billede 23">
              <a:extLst>
                <a:ext uri="{FF2B5EF4-FFF2-40B4-BE49-F238E27FC236}">
                  <a16:creationId xmlns:a16="http://schemas.microsoft.com/office/drawing/2014/main" id="{43F6BBE2-2CD3-4851-BE90-2F5D9EBE4819}"/>
                </a:ext>
              </a:extLst>
            </p:cNvPr>
            <p:cNvPicPr>
              <a:picLocks noChangeAspect="1"/>
            </p:cNvPicPr>
            <p:nvPr/>
          </p:nvPicPr>
          <p:blipFill rotWithShape="1">
            <a:blip r:embed="rId14"/>
            <a:srcRect l="12488" t="28178" r="14708" b="28139"/>
            <a:stretch/>
          </p:blipFill>
          <p:spPr>
            <a:xfrm>
              <a:off x="8223034" y="2913081"/>
              <a:ext cx="1099595" cy="659757"/>
            </a:xfrm>
            <a:prstGeom prst="rect">
              <a:avLst/>
            </a:prstGeom>
          </p:spPr>
        </p:pic>
      </p:grpSp>
      <p:pic>
        <p:nvPicPr>
          <p:cNvPr id="25" name="Billede 24">
            <a:extLst>
              <a:ext uri="{FF2B5EF4-FFF2-40B4-BE49-F238E27FC236}">
                <a16:creationId xmlns:a16="http://schemas.microsoft.com/office/drawing/2014/main" id="{73543E90-9F2B-4FF4-918A-AE64B4065C2C}"/>
              </a:ext>
            </a:extLst>
          </p:cNvPr>
          <p:cNvPicPr>
            <a:picLocks noChangeAspect="1"/>
          </p:cNvPicPr>
          <p:nvPr userDrawn="1"/>
        </p:nvPicPr>
        <p:blipFill>
          <a:blip r:embed="rId6"/>
          <a:stretch>
            <a:fillRect/>
          </a:stretch>
        </p:blipFill>
        <p:spPr>
          <a:xfrm>
            <a:off x="3662109" y="4067568"/>
            <a:ext cx="1050868" cy="1050869"/>
          </a:xfrm>
          <a:prstGeom prst="rect">
            <a:avLst/>
          </a:prstGeom>
        </p:spPr>
      </p:pic>
      <p:pic>
        <p:nvPicPr>
          <p:cNvPr id="26" name="Billede 25">
            <a:extLst>
              <a:ext uri="{FF2B5EF4-FFF2-40B4-BE49-F238E27FC236}">
                <a16:creationId xmlns:a16="http://schemas.microsoft.com/office/drawing/2014/main" id="{502A96AF-B4CC-4857-A91B-F36CFBEF328E}"/>
              </a:ext>
            </a:extLst>
          </p:cNvPr>
          <p:cNvPicPr>
            <a:picLocks noChangeAspect="1"/>
          </p:cNvPicPr>
          <p:nvPr userDrawn="1"/>
        </p:nvPicPr>
        <p:blipFill>
          <a:blip r:embed="rId15"/>
          <a:stretch>
            <a:fillRect/>
          </a:stretch>
        </p:blipFill>
        <p:spPr>
          <a:xfrm>
            <a:off x="9029852" y="2902988"/>
            <a:ext cx="1005052" cy="1005052"/>
          </a:xfrm>
          <a:prstGeom prst="rect">
            <a:avLst/>
          </a:prstGeom>
        </p:spPr>
      </p:pic>
      <p:pic>
        <p:nvPicPr>
          <p:cNvPr id="27" name="Billede 26">
            <a:extLst>
              <a:ext uri="{FF2B5EF4-FFF2-40B4-BE49-F238E27FC236}">
                <a16:creationId xmlns:a16="http://schemas.microsoft.com/office/drawing/2014/main" id="{7BE7586C-6635-4C66-940C-2A443BA2EF70}"/>
              </a:ext>
            </a:extLst>
          </p:cNvPr>
          <p:cNvPicPr>
            <a:picLocks noChangeAspect="1"/>
          </p:cNvPicPr>
          <p:nvPr userDrawn="1"/>
        </p:nvPicPr>
        <p:blipFill rotWithShape="1">
          <a:blip r:embed="rId16">
            <a:extLst>
              <a:ext uri="{28A0092B-C50C-407E-A947-70E740481C1C}">
                <a14:useLocalDpi xmlns:a14="http://schemas.microsoft.com/office/drawing/2010/main" val="0"/>
              </a:ext>
            </a:extLst>
          </a:blip>
          <a:srcRect r="-1198" b="9932"/>
          <a:stretch/>
        </p:blipFill>
        <p:spPr>
          <a:xfrm>
            <a:off x="5076418" y="4077965"/>
            <a:ext cx="985408" cy="1015664"/>
          </a:xfrm>
          <a:prstGeom prst="rect">
            <a:avLst/>
          </a:prstGeom>
        </p:spPr>
      </p:pic>
      <p:pic>
        <p:nvPicPr>
          <p:cNvPr id="28" name="Billede 27">
            <a:extLst>
              <a:ext uri="{FF2B5EF4-FFF2-40B4-BE49-F238E27FC236}">
                <a16:creationId xmlns:a16="http://schemas.microsoft.com/office/drawing/2014/main" id="{18DDD710-4743-4EB8-800F-3A98F06074CA}"/>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424566" y="1846789"/>
            <a:ext cx="2376175" cy="662996"/>
          </a:xfrm>
          <a:prstGeom prst="rect">
            <a:avLst/>
          </a:prstGeom>
        </p:spPr>
      </p:pic>
      <p:sp>
        <p:nvSpPr>
          <p:cNvPr id="29" name="Rektangel 28">
            <a:extLst>
              <a:ext uri="{FF2B5EF4-FFF2-40B4-BE49-F238E27FC236}">
                <a16:creationId xmlns:a16="http://schemas.microsoft.com/office/drawing/2014/main" id="{2C82DDBB-A30B-4DF3-BCE2-B600E12B3B54}"/>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0" name="Tekstfelt 29">
            <a:extLst>
              <a:ext uri="{FF2B5EF4-FFF2-40B4-BE49-F238E27FC236}">
                <a16:creationId xmlns:a16="http://schemas.microsoft.com/office/drawing/2014/main" id="{74F53967-481A-4C54-91FC-D23511BC7817}"/>
              </a:ext>
            </a:extLst>
          </p:cNvPr>
          <p:cNvSpPr txBox="1"/>
          <p:nvPr userDrawn="1"/>
        </p:nvSpPr>
        <p:spPr>
          <a:xfrm>
            <a:off x="13453366" y="458836"/>
            <a:ext cx="5580592" cy="467820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(Partilogoer)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altLang="da-DK" sz="1400" b="1" dirty="0">
                <a:latin typeface="+mj-lt"/>
                <a:cs typeface="Poppins Light" pitchFamily="2" charset="77"/>
              </a:rPr>
              <a:t>Hvis du ønsker at bruge et af partilogoerne, skal du:</a:t>
            </a:r>
            <a:br>
              <a:rPr lang="da-DK" altLang="da-DK" sz="1400" b="1" dirty="0">
                <a:latin typeface="+mj-lt"/>
                <a:cs typeface="Poppins Light" pitchFamily="2" charset="77"/>
              </a:rPr>
            </a:br>
            <a:r>
              <a:rPr lang="da-DK" altLang="da-DK" sz="1400" b="1" dirty="0">
                <a:latin typeface="+mj-lt"/>
                <a:cs typeface="Poppins Light" pitchFamily="2" charset="77"/>
              </a:rPr>
              <a:t>1. </a:t>
            </a:r>
            <a:r>
              <a:rPr lang="da-DK" altLang="da-DK" sz="1400" b="0" dirty="0">
                <a:latin typeface="+mn-lt"/>
                <a:cs typeface="Poppins Light" pitchFamily="2" charset="77"/>
              </a:rPr>
              <a:t>Højreklik på det ønskede partilogo.</a:t>
            </a:r>
            <a:br>
              <a:rPr lang="da-DK" altLang="da-DK" sz="1400" b="1" dirty="0">
                <a:latin typeface="+mj-lt"/>
                <a:cs typeface="Poppins Light" pitchFamily="2" charset="77"/>
              </a:rPr>
            </a:br>
            <a:r>
              <a:rPr lang="da-DK" altLang="da-DK" sz="1400" b="1" dirty="0">
                <a:latin typeface="+mj-lt"/>
                <a:cs typeface="Poppins Light" pitchFamily="2" charset="77"/>
              </a:rPr>
              <a:t>2. </a:t>
            </a:r>
            <a:r>
              <a:rPr lang="da-DK" altLang="da-DK" sz="1400" b="0" dirty="0">
                <a:latin typeface="Poppins Light" panose="00000400000000000000" pitchFamily="2" charset="0"/>
                <a:cs typeface="Poppins Light" panose="00000400000000000000" pitchFamily="2" charset="0"/>
              </a:rPr>
              <a:t>Tryk</a:t>
            </a:r>
            <a:r>
              <a:rPr lang="da-DK" altLang="da-DK" sz="1400" b="1" dirty="0">
                <a:latin typeface="+mj-lt"/>
                <a:cs typeface="Poppins Light" pitchFamily="2" charset="77"/>
              </a:rPr>
              <a:t> ‘Kopiér’</a:t>
            </a:r>
            <a:r>
              <a:rPr lang="da-DK" altLang="da-DK" sz="1400" b="0" dirty="0">
                <a:latin typeface="+mn-lt"/>
                <a:cs typeface="Poppins Light" pitchFamily="2" charset="77"/>
              </a:rPr>
              <a:t>.</a:t>
            </a:r>
            <a:br>
              <a:rPr lang="da-DK" altLang="da-DK" sz="1400" b="1" dirty="0">
                <a:latin typeface="+mj-lt"/>
                <a:cs typeface="Poppins Light" pitchFamily="2" charset="77"/>
              </a:rPr>
            </a:br>
            <a:r>
              <a:rPr lang="da-DK" altLang="da-DK" sz="1400" b="1" dirty="0">
                <a:latin typeface="+mj-lt"/>
                <a:cs typeface="Poppins Light" pitchFamily="2" charset="77"/>
              </a:rPr>
              <a:t>3. </a:t>
            </a:r>
            <a:r>
              <a:rPr lang="da-DK" altLang="da-DK" sz="1400" b="0" dirty="0">
                <a:latin typeface="Poppins Light" panose="00000400000000000000" pitchFamily="2" charset="0"/>
                <a:cs typeface="Poppins Light" panose="00000400000000000000" pitchFamily="2" charset="0"/>
              </a:rPr>
              <a:t>Find det slide frem, som du ønsker ikonet skal fremgå på.</a:t>
            </a:r>
          </a:p>
          <a:p>
            <a:pPr>
              <a:lnSpc>
                <a:spcPct val="150000"/>
              </a:lnSpc>
              <a:spcBef>
                <a:spcPts val="600"/>
              </a:spcBef>
            </a:pPr>
            <a:r>
              <a:rPr lang="da-DK" altLang="da-DK" sz="1400" b="1" dirty="0">
                <a:latin typeface="+mj-lt"/>
                <a:cs typeface="Poppins Light" pitchFamily="2" charset="77"/>
              </a:rPr>
              <a:t>4. </a:t>
            </a:r>
            <a:r>
              <a:rPr lang="da-DK" altLang="da-DK" sz="1400" b="0" dirty="0">
                <a:latin typeface="Poppins Light" panose="00000400000000000000" pitchFamily="2" charset="0"/>
                <a:cs typeface="Poppins Light" panose="00000400000000000000" pitchFamily="2" charset="0"/>
              </a:rPr>
              <a:t>Højreklik og tryk </a:t>
            </a:r>
            <a:r>
              <a:rPr lang="da-DK" altLang="da-DK" sz="1400" b="1" dirty="0">
                <a:latin typeface="+mj-lt"/>
                <a:cs typeface="Poppins Light" pitchFamily="2" charset="77"/>
              </a:rPr>
              <a:t>‘Sæt ind’</a:t>
            </a:r>
            <a:r>
              <a:rPr lang="da-DK" altLang="da-DK" sz="1400" b="0" dirty="0">
                <a:latin typeface="Poppins Light" panose="00000400000000000000" pitchFamily="2" charset="0"/>
                <a:cs typeface="Poppins Light" panose="00000400000000000000" pitchFamily="2" charset="0"/>
              </a:rPr>
              <a:t>.</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53929040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Ikoner til PP-præsentationer">
    <p:spTree>
      <p:nvGrpSpPr>
        <p:cNvPr id="1" name=""/>
        <p:cNvGrpSpPr/>
        <p:nvPr/>
      </p:nvGrpSpPr>
      <p:grpSpPr>
        <a:xfrm>
          <a:off x="0" y="0"/>
          <a:ext cx="0" cy="0"/>
          <a:chOff x="0" y="0"/>
          <a:chExt cx="0" cy="0"/>
        </a:xfrm>
      </p:grpSpPr>
      <p:grpSp>
        <p:nvGrpSpPr>
          <p:cNvPr id="4" name="Gruppe 3">
            <a:extLst>
              <a:ext uri="{FF2B5EF4-FFF2-40B4-BE49-F238E27FC236}">
                <a16:creationId xmlns:a16="http://schemas.microsoft.com/office/drawing/2014/main" id="{A6E64F38-1CA0-4277-8385-A56A71E21F40}"/>
              </a:ext>
            </a:extLst>
          </p:cNvPr>
          <p:cNvGrpSpPr/>
          <p:nvPr userDrawn="1"/>
        </p:nvGrpSpPr>
        <p:grpSpPr>
          <a:xfrm>
            <a:off x="4173617" y="1813243"/>
            <a:ext cx="1338988" cy="2204339"/>
            <a:chOff x="3191792" y="3209022"/>
            <a:chExt cx="219977" cy="362142"/>
          </a:xfrm>
          <a:effectLst>
            <a:outerShdw blurRad="116966" dist="38100" dir="2700000" algn="tl" rotWithShape="0">
              <a:prstClr val="black">
                <a:alpha val="22959"/>
              </a:prstClr>
            </a:outerShdw>
          </a:effectLst>
        </p:grpSpPr>
        <p:sp>
          <p:nvSpPr>
            <p:cNvPr id="5" name="Ellipse 4">
              <a:extLst>
                <a:ext uri="{FF2B5EF4-FFF2-40B4-BE49-F238E27FC236}">
                  <a16:creationId xmlns:a16="http://schemas.microsoft.com/office/drawing/2014/main" id="{DCC36282-FF25-432E-AAB1-589369FE1B38}"/>
                </a:ext>
              </a:extLst>
            </p:cNvPr>
            <p:cNvSpPr/>
            <p:nvPr/>
          </p:nvSpPr>
          <p:spPr>
            <a:xfrm flipV="1">
              <a:off x="3244770" y="3525445"/>
              <a:ext cx="114022" cy="45719"/>
            </a:xfrm>
            <a:prstGeom prst="ellipse">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6" name="Gruppe 5">
              <a:extLst>
                <a:ext uri="{FF2B5EF4-FFF2-40B4-BE49-F238E27FC236}">
                  <a16:creationId xmlns:a16="http://schemas.microsoft.com/office/drawing/2014/main" id="{250D78CF-E37C-47F8-8832-3756B6A7416D}"/>
                </a:ext>
              </a:extLst>
            </p:cNvPr>
            <p:cNvGrpSpPr/>
            <p:nvPr/>
          </p:nvGrpSpPr>
          <p:grpSpPr>
            <a:xfrm>
              <a:off x="3191792" y="3209022"/>
              <a:ext cx="219977" cy="219978"/>
              <a:chOff x="1491794" y="2842103"/>
              <a:chExt cx="665167" cy="665170"/>
            </a:xfrm>
          </p:grpSpPr>
          <p:sp>
            <p:nvSpPr>
              <p:cNvPr id="7" name="Teardrop 175">
                <a:extLst>
                  <a:ext uri="{FF2B5EF4-FFF2-40B4-BE49-F238E27FC236}">
                    <a16:creationId xmlns:a16="http://schemas.microsoft.com/office/drawing/2014/main" id="{C946FE82-7F54-4A2B-8553-96254FB75247}"/>
                  </a:ext>
                </a:extLst>
              </p:cNvPr>
              <p:cNvSpPr/>
              <p:nvPr/>
            </p:nvSpPr>
            <p:spPr>
              <a:xfrm rot="8107125">
                <a:off x="1491794" y="2842103"/>
                <a:ext cx="665167" cy="665170"/>
              </a:xfrm>
              <a:prstGeom prst="teardrop">
                <a:avLst>
                  <a:gd name="adj" fmla="val 149536"/>
                </a:avLst>
              </a:prstGeom>
              <a:solidFill>
                <a:srgbClr val="D74C44"/>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200" dirty="0">
                  <a:solidFill>
                    <a:srgbClr val="FFFFFF"/>
                  </a:solidFill>
                </a:endParaRPr>
              </a:p>
            </p:txBody>
          </p:sp>
          <p:sp>
            <p:nvSpPr>
              <p:cNvPr id="8" name="Oval 183">
                <a:extLst>
                  <a:ext uri="{FF2B5EF4-FFF2-40B4-BE49-F238E27FC236}">
                    <a16:creationId xmlns:a16="http://schemas.microsoft.com/office/drawing/2014/main" id="{C8B3AE56-8D20-430F-A7E0-B2175568FE66}"/>
                  </a:ext>
                </a:extLst>
              </p:cNvPr>
              <p:cNvSpPr/>
              <p:nvPr/>
            </p:nvSpPr>
            <p:spPr>
              <a:xfrm>
                <a:off x="1684189" y="3034498"/>
                <a:ext cx="280377" cy="280378"/>
              </a:xfrm>
              <a:prstGeom prst="ellipse">
                <a:avLst/>
              </a:prstGeom>
              <a:solidFill>
                <a:srgbClr val="F6FBFF"/>
              </a:solidFill>
              <a:ln w="9525" cap="rnd">
                <a:noFill/>
                <a:prstDash val="sysDot"/>
                <a:round/>
              </a:ln>
              <a:effectLst>
                <a:outerShdw blurRad="8317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800" b="1" i="0" dirty="0">
                  <a:solidFill>
                    <a:schemeClr val="bg2"/>
                  </a:solidFill>
                  <a:latin typeface="Poppins SemiBold" pitchFamily="2" charset="77"/>
                  <a:cs typeface="Poppins SemiBold" pitchFamily="2" charset="77"/>
                </a:endParaRPr>
              </a:p>
            </p:txBody>
          </p:sp>
        </p:grpSp>
      </p:grpSp>
      <p:grpSp>
        <p:nvGrpSpPr>
          <p:cNvPr id="9" name="Gruppe 8">
            <a:extLst>
              <a:ext uri="{FF2B5EF4-FFF2-40B4-BE49-F238E27FC236}">
                <a16:creationId xmlns:a16="http://schemas.microsoft.com/office/drawing/2014/main" id="{E7978E86-67D3-4341-B08B-6FD170EDFA58}"/>
              </a:ext>
            </a:extLst>
          </p:cNvPr>
          <p:cNvGrpSpPr/>
          <p:nvPr userDrawn="1"/>
        </p:nvGrpSpPr>
        <p:grpSpPr>
          <a:xfrm>
            <a:off x="8775139" y="1813243"/>
            <a:ext cx="2189167" cy="2219464"/>
            <a:chOff x="3436323" y="1814455"/>
            <a:chExt cx="2189167" cy="2219464"/>
          </a:xfrm>
        </p:grpSpPr>
        <p:sp>
          <p:nvSpPr>
            <p:cNvPr id="10" name="Afrundet rektangel 26">
              <a:extLst>
                <a:ext uri="{FF2B5EF4-FFF2-40B4-BE49-F238E27FC236}">
                  <a16:creationId xmlns:a16="http://schemas.microsoft.com/office/drawing/2014/main" id="{8A550488-67C8-438B-929C-FDAD043355F9}"/>
                </a:ext>
              </a:extLst>
            </p:cNvPr>
            <p:cNvSpPr/>
            <p:nvPr/>
          </p:nvSpPr>
          <p:spPr>
            <a:xfrm>
              <a:off x="3436323" y="1944642"/>
              <a:ext cx="2189167" cy="2089277"/>
            </a:xfrm>
            <a:prstGeom prst="roundRect">
              <a:avLst/>
            </a:prstGeom>
            <a:solidFill>
              <a:schemeClr val="bg1"/>
            </a:solidFill>
            <a:ln>
              <a:noFill/>
            </a:ln>
            <a:effectLst>
              <a:outerShdw blurRad="330200" dist="38100" dir="2700000" sx="96891" sy="96891"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1" name="Afrundet rektangel 27">
              <a:extLst>
                <a:ext uri="{FF2B5EF4-FFF2-40B4-BE49-F238E27FC236}">
                  <a16:creationId xmlns:a16="http://schemas.microsoft.com/office/drawing/2014/main" id="{01D58471-5FF1-4A6C-8E75-2925EA5B818E}"/>
                </a:ext>
              </a:extLst>
            </p:cNvPr>
            <p:cNvSpPr/>
            <p:nvPr/>
          </p:nvSpPr>
          <p:spPr>
            <a:xfrm>
              <a:off x="3436323" y="2221636"/>
              <a:ext cx="2189167" cy="250291"/>
            </a:xfrm>
            <a:prstGeom prst="roundRect">
              <a:avLst>
                <a:gd name="adj" fmla="val 0"/>
              </a:avLst>
            </a:prstGeom>
            <a:solidFill>
              <a:srgbClr val="D74C4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2" name="Afrundet rektangel 28">
              <a:extLst>
                <a:ext uri="{FF2B5EF4-FFF2-40B4-BE49-F238E27FC236}">
                  <a16:creationId xmlns:a16="http://schemas.microsoft.com/office/drawing/2014/main" id="{7275AB84-5509-4DFC-9F45-FA327AB0B1E0}"/>
                </a:ext>
              </a:extLst>
            </p:cNvPr>
            <p:cNvSpPr/>
            <p:nvPr/>
          </p:nvSpPr>
          <p:spPr>
            <a:xfrm>
              <a:off x="3436323" y="1944642"/>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nvGrpSpPr>
            <p:cNvPr id="13" name="Gruppe 12">
              <a:extLst>
                <a:ext uri="{FF2B5EF4-FFF2-40B4-BE49-F238E27FC236}">
                  <a16:creationId xmlns:a16="http://schemas.microsoft.com/office/drawing/2014/main" id="{6622D9AE-2844-4BFA-B710-3AF792EF9FB1}"/>
                </a:ext>
              </a:extLst>
            </p:cNvPr>
            <p:cNvGrpSpPr/>
            <p:nvPr/>
          </p:nvGrpSpPr>
          <p:grpSpPr>
            <a:xfrm>
              <a:off x="3699547" y="2056381"/>
              <a:ext cx="1662719" cy="330509"/>
              <a:chOff x="1016635" y="2292577"/>
              <a:chExt cx="1831760" cy="364110"/>
            </a:xfrm>
          </p:grpSpPr>
          <p:sp>
            <p:nvSpPr>
              <p:cNvPr id="16" name="Ellipse 15">
                <a:extLst>
                  <a:ext uri="{FF2B5EF4-FFF2-40B4-BE49-F238E27FC236}">
                    <a16:creationId xmlns:a16="http://schemas.microsoft.com/office/drawing/2014/main" id="{2B8EF3DD-E0FD-465C-84E0-53DA626DAE00}"/>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7" name="Ellipse 16">
                <a:extLst>
                  <a:ext uri="{FF2B5EF4-FFF2-40B4-BE49-F238E27FC236}">
                    <a16:creationId xmlns:a16="http://schemas.microsoft.com/office/drawing/2014/main" id="{9FC29F46-0C28-4D91-8E70-642F46A2EC7C}"/>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sp>
          <p:nvSpPr>
            <p:cNvPr id="14" name="Afrundet rektangel 30">
              <a:extLst>
                <a:ext uri="{FF2B5EF4-FFF2-40B4-BE49-F238E27FC236}">
                  <a16:creationId xmlns:a16="http://schemas.microsoft.com/office/drawing/2014/main" id="{CB290FC4-9FE2-4512-8C74-F28F8BB522ED}"/>
                </a:ext>
              </a:extLst>
            </p:cNvPr>
            <p:cNvSpPr/>
            <p:nvPr/>
          </p:nvSpPr>
          <p:spPr>
            <a:xfrm>
              <a:off x="3752873" y="1814455"/>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5" name="Afrundet rektangel 32">
              <a:extLst>
                <a:ext uri="{FF2B5EF4-FFF2-40B4-BE49-F238E27FC236}">
                  <a16:creationId xmlns:a16="http://schemas.microsoft.com/office/drawing/2014/main" id="{45FE993E-4EC2-4B33-B689-11AA0461F6F0}"/>
                </a:ext>
              </a:extLst>
            </p:cNvPr>
            <p:cNvSpPr/>
            <p:nvPr/>
          </p:nvSpPr>
          <p:spPr>
            <a:xfrm>
              <a:off x="5083646" y="1814455"/>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grpSp>
        <p:nvGrpSpPr>
          <p:cNvPr id="18" name="Gruppe 17">
            <a:extLst>
              <a:ext uri="{FF2B5EF4-FFF2-40B4-BE49-F238E27FC236}">
                <a16:creationId xmlns:a16="http://schemas.microsoft.com/office/drawing/2014/main" id="{CB871C5A-DB56-4648-8B92-31246D749B33}"/>
              </a:ext>
            </a:extLst>
          </p:cNvPr>
          <p:cNvGrpSpPr/>
          <p:nvPr userDrawn="1"/>
        </p:nvGrpSpPr>
        <p:grpSpPr>
          <a:xfrm>
            <a:off x="5293584" y="2764940"/>
            <a:ext cx="3378107" cy="2971983"/>
            <a:chOff x="3264092" y="1718701"/>
            <a:chExt cx="5311152" cy="4672632"/>
          </a:xfrm>
        </p:grpSpPr>
        <p:sp>
          <p:nvSpPr>
            <p:cNvPr id="19" name="Oval 34">
              <a:extLst>
                <a:ext uri="{FF2B5EF4-FFF2-40B4-BE49-F238E27FC236}">
                  <a16:creationId xmlns:a16="http://schemas.microsoft.com/office/drawing/2014/main" id="{B4057402-8312-4994-98B7-4D2577646A5E}"/>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0" name="Group 4">
              <a:extLst>
                <a:ext uri="{FF2B5EF4-FFF2-40B4-BE49-F238E27FC236}">
                  <a16:creationId xmlns:a16="http://schemas.microsoft.com/office/drawing/2014/main" id="{A130936A-AF10-4878-8E9D-0108F2F23C29}"/>
                </a:ext>
              </a:extLst>
            </p:cNvPr>
            <p:cNvGrpSpPr/>
            <p:nvPr/>
          </p:nvGrpSpPr>
          <p:grpSpPr>
            <a:xfrm>
              <a:off x="4053694" y="5107136"/>
              <a:ext cx="3723729" cy="1022169"/>
              <a:chOff x="4320125" y="4788167"/>
              <a:chExt cx="3723729" cy="1022169"/>
            </a:xfrm>
          </p:grpSpPr>
          <p:sp>
            <p:nvSpPr>
              <p:cNvPr id="27" name="Oval 5">
                <a:extLst>
                  <a:ext uri="{FF2B5EF4-FFF2-40B4-BE49-F238E27FC236}">
                    <a16:creationId xmlns:a16="http://schemas.microsoft.com/office/drawing/2014/main" id="{37081A03-8AB3-4429-A905-3567C42FE00C}"/>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8" name="Magnetic Disk 6">
                <a:extLst>
                  <a:ext uri="{FF2B5EF4-FFF2-40B4-BE49-F238E27FC236}">
                    <a16:creationId xmlns:a16="http://schemas.microsoft.com/office/drawing/2014/main" id="{A98F322A-B720-4A79-B827-A800B9B5EE40}"/>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9" name="Oval 7">
                <a:extLst>
                  <a:ext uri="{FF2B5EF4-FFF2-40B4-BE49-F238E27FC236}">
                    <a16:creationId xmlns:a16="http://schemas.microsoft.com/office/drawing/2014/main" id="{28263999-9CC3-4922-932A-8A3696BCDE74}"/>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0" name="Oval 8">
                <a:extLst>
                  <a:ext uri="{FF2B5EF4-FFF2-40B4-BE49-F238E27FC236}">
                    <a16:creationId xmlns:a16="http://schemas.microsoft.com/office/drawing/2014/main" id="{0FD5C031-1F71-4F91-AE23-4D4445D2674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1" name="Oval 9">
                <a:extLst>
                  <a:ext uri="{FF2B5EF4-FFF2-40B4-BE49-F238E27FC236}">
                    <a16:creationId xmlns:a16="http://schemas.microsoft.com/office/drawing/2014/main" id="{720A3500-338D-4E1C-812A-6C640BDA554E}"/>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2" name="Oval 10">
                <a:extLst>
                  <a:ext uri="{FF2B5EF4-FFF2-40B4-BE49-F238E27FC236}">
                    <a16:creationId xmlns:a16="http://schemas.microsoft.com/office/drawing/2014/main" id="{3B2BD876-069A-475F-9928-96113C8926A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1" name="Chevron 12">
              <a:extLst>
                <a:ext uri="{FF2B5EF4-FFF2-40B4-BE49-F238E27FC236}">
                  <a16:creationId xmlns:a16="http://schemas.microsoft.com/office/drawing/2014/main" id="{D95E405E-C65B-4690-9B03-685AB1F95C12}"/>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2" name="Group 13">
              <a:extLst>
                <a:ext uri="{FF2B5EF4-FFF2-40B4-BE49-F238E27FC236}">
                  <a16:creationId xmlns:a16="http://schemas.microsoft.com/office/drawing/2014/main" id="{02795825-2EA7-4F6E-BD8A-AED19A767748}"/>
                </a:ext>
              </a:extLst>
            </p:cNvPr>
            <p:cNvGrpSpPr/>
            <p:nvPr userDrawn="1"/>
          </p:nvGrpSpPr>
          <p:grpSpPr>
            <a:xfrm>
              <a:off x="5877711" y="1722159"/>
              <a:ext cx="79688" cy="3694835"/>
              <a:chOff x="6133903" y="1788164"/>
              <a:chExt cx="93033" cy="3317629"/>
            </a:xfrm>
          </p:grpSpPr>
          <p:sp>
            <p:nvSpPr>
              <p:cNvPr id="25" name="Rounded Rectangle 14">
                <a:extLst>
                  <a:ext uri="{FF2B5EF4-FFF2-40B4-BE49-F238E27FC236}">
                    <a16:creationId xmlns:a16="http://schemas.microsoft.com/office/drawing/2014/main" id="{F5058DE2-74DB-49D4-8BAA-785A3D0969DA}"/>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6" name="Rounded Rectangle 15">
                <a:extLst>
                  <a:ext uri="{FF2B5EF4-FFF2-40B4-BE49-F238E27FC236}">
                    <a16:creationId xmlns:a16="http://schemas.microsoft.com/office/drawing/2014/main" id="{CF9C50BF-3808-47EF-990B-3028C42363A0}"/>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Heart 31">
              <a:extLst>
                <a:ext uri="{FF2B5EF4-FFF2-40B4-BE49-F238E27FC236}">
                  <a16:creationId xmlns:a16="http://schemas.microsoft.com/office/drawing/2014/main" id="{92B77AF8-48F8-479B-802D-04AE9722F1A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4" name="Rounded Rectangle 35">
              <a:extLst>
                <a:ext uri="{FF2B5EF4-FFF2-40B4-BE49-F238E27FC236}">
                  <a16:creationId xmlns:a16="http://schemas.microsoft.com/office/drawing/2014/main" id="{1867F7FC-5F84-4E84-AF7E-69C6ECBFD830}"/>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33" name="Gruppe 32">
            <a:extLst>
              <a:ext uri="{FF2B5EF4-FFF2-40B4-BE49-F238E27FC236}">
                <a16:creationId xmlns:a16="http://schemas.microsoft.com/office/drawing/2014/main" id="{FE46135C-ACA7-48CC-A5FB-7B58A0DFC5F7}"/>
              </a:ext>
            </a:extLst>
          </p:cNvPr>
          <p:cNvGrpSpPr/>
          <p:nvPr userDrawn="1"/>
        </p:nvGrpSpPr>
        <p:grpSpPr>
          <a:xfrm>
            <a:off x="911080" y="1301429"/>
            <a:ext cx="2187742" cy="4255141"/>
            <a:chOff x="911080" y="1301429"/>
            <a:chExt cx="2187742" cy="4255141"/>
          </a:xfrm>
        </p:grpSpPr>
        <p:pic>
          <p:nvPicPr>
            <p:cNvPr id="34" name="Billede 33">
              <a:extLst>
                <a:ext uri="{FF2B5EF4-FFF2-40B4-BE49-F238E27FC236}">
                  <a16:creationId xmlns:a16="http://schemas.microsoft.com/office/drawing/2014/main" id="{23FC266D-1422-4F01-834B-21B01E114D33}"/>
                </a:ext>
              </a:extLst>
            </p:cNvPr>
            <p:cNvPicPr>
              <a:picLocks noChangeAspect="1"/>
            </p:cNvPicPr>
            <p:nvPr userDrawn="1"/>
          </p:nvPicPr>
          <p:blipFill>
            <a:blip r:embed="rId2"/>
            <a:stretch>
              <a:fillRect/>
            </a:stretch>
          </p:blipFill>
          <p:spPr>
            <a:xfrm>
              <a:off x="911080" y="1301429"/>
              <a:ext cx="2187742" cy="1093871"/>
            </a:xfrm>
            <a:prstGeom prst="rect">
              <a:avLst/>
            </a:prstGeom>
            <a:effectLst>
              <a:outerShdw blurRad="63500" sx="102000" sy="102000" algn="ctr" rotWithShape="0">
                <a:prstClr val="black">
                  <a:alpha val="20000"/>
                </a:prstClr>
              </a:outerShdw>
            </a:effectLst>
          </p:spPr>
        </p:pic>
        <p:pic>
          <p:nvPicPr>
            <p:cNvPr id="35" name="Billede 34">
              <a:extLst>
                <a:ext uri="{FF2B5EF4-FFF2-40B4-BE49-F238E27FC236}">
                  <a16:creationId xmlns:a16="http://schemas.microsoft.com/office/drawing/2014/main" id="{4A22B896-B1DA-4BB9-A4CA-9ACFEC9E8E2E}"/>
                </a:ext>
              </a:extLst>
            </p:cNvPr>
            <p:cNvPicPr>
              <a:picLocks noChangeAspect="1"/>
            </p:cNvPicPr>
            <p:nvPr userDrawn="1"/>
          </p:nvPicPr>
          <p:blipFill>
            <a:blip r:embed="rId2"/>
            <a:stretch>
              <a:fillRect/>
            </a:stretch>
          </p:blipFill>
          <p:spPr>
            <a:xfrm>
              <a:off x="911080" y="2879428"/>
              <a:ext cx="2187742" cy="1093871"/>
            </a:xfrm>
            <a:prstGeom prst="rect">
              <a:avLst/>
            </a:prstGeom>
            <a:effectLst>
              <a:outerShdw blurRad="63500" sx="102000" sy="102000" algn="ctr" rotWithShape="0">
                <a:prstClr val="black">
                  <a:alpha val="20000"/>
                </a:prstClr>
              </a:outerShdw>
            </a:effectLst>
          </p:spPr>
        </p:pic>
        <p:pic>
          <p:nvPicPr>
            <p:cNvPr id="36" name="Billede 35">
              <a:extLst>
                <a:ext uri="{FF2B5EF4-FFF2-40B4-BE49-F238E27FC236}">
                  <a16:creationId xmlns:a16="http://schemas.microsoft.com/office/drawing/2014/main" id="{AC2D14AA-D337-4163-A02C-7E9803DA19F1}"/>
                </a:ext>
              </a:extLst>
            </p:cNvPr>
            <p:cNvPicPr>
              <a:picLocks noChangeAspect="1"/>
            </p:cNvPicPr>
            <p:nvPr userDrawn="1"/>
          </p:nvPicPr>
          <p:blipFill>
            <a:blip r:embed="rId2"/>
            <a:stretch>
              <a:fillRect/>
            </a:stretch>
          </p:blipFill>
          <p:spPr>
            <a:xfrm>
              <a:off x="911080" y="4462699"/>
              <a:ext cx="2187742" cy="1093871"/>
            </a:xfrm>
            <a:prstGeom prst="rect">
              <a:avLst/>
            </a:prstGeom>
            <a:effectLst>
              <a:outerShdw blurRad="63500" sx="102000" sy="102000" algn="ctr" rotWithShape="0">
                <a:prstClr val="black">
                  <a:alpha val="20000"/>
                </a:prstClr>
              </a:outerShdw>
            </a:effectLst>
          </p:spPr>
        </p:pic>
        <p:pic>
          <p:nvPicPr>
            <p:cNvPr id="37" name="Billede 36">
              <a:extLst>
                <a:ext uri="{FF2B5EF4-FFF2-40B4-BE49-F238E27FC236}">
                  <a16:creationId xmlns:a16="http://schemas.microsoft.com/office/drawing/2014/main" id="{43AAD545-F632-46B1-A3C8-544F3872B29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80246" y="3089119"/>
              <a:ext cx="268264" cy="934783"/>
            </a:xfrm>
            <a:prstGeom prst="rect">
              <a:avLst/>
            </a:prstGeom>
          </p:spPr>
        </p:pic>
        <p:pic>
          <p:nvPicPr>
            <p:cNvPr id="38" name="Billede 37">
              <a:extLst>
                <a:ext uri="{FF2B5EF4-FFF2-40B4-BE49-F238E27FC236}">
                  <a16:creationId xmlns:a16="http://schemas.microsoft.com/office/drawing/2014/main" id="{1EB2A810-6AAC-488B-9B6F-2319E287177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4200000">
              <a:off x="1571984" y="1680517"/>
              <a:ext cx="268264" cy="934783"/>
            </a:xfrm>
            <a:prstGeom prst="rect">
              <a:avLst/>
            </a:prstGeom>
          </p:spPr>
        </p:pic>
        <p:pic>
          <p:nvPicPr>
            <p:cNvPr id="39" name="Billede 38">
              <a:extLst>
                <a:ext uri="{FF2B5EF4-FFF2-40B4-BE49-F238E27FC236}">
                  <a16:creationId xmlns:a16="http://schemas.microsoft.com/office/drawing/2014/main" id="{B7650920-2E87-46D1-AB60-F188439B379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4200000">
              <a:off x="2146028" y="4846755"/>
              <a:ext cx="268264" cy="934783"/>
            </a:xfrm>
            <a:prstGeom prst="rect">
              <a:avLst/>
            </a:prstGeom>
          </p:spPr>
        </p:pic>
      </p:grpSp>
      <p:sp>
        <p:nvSpPr>
          <p:cNvPr id="40" name="Rektangel 39">
            <a:extLst>
              <a:ext uri="{FF2B5EF4-FFF2-40B4-BE49-F238E27FC236}">
                <a16:creationId xmlns:a16="http://schemas.microsoft.com/office/drawing/2014/main" id="{BC2255ED-78B1-4834-AF55-04E0B7B8C6BA}"/>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Tekstfelt 40">
            <a:extLst>
              <a:ext uri="{FF2B5EF4-FFF2-40B4-BE49-F238E27FC236}">
                <a16:creationId xmlns:a16="http://schemas.microsoft.com/office/drawing/2014/main" id="{AAD022B7-D899-4FD8-ACC3-20608C0BF4E2}"/>
              </a:ext>
            </a:extLst>
          </p:cNvPr>
          <p:cNvSpPr txBox="1"/>
          <p:nvPr userDrawn="1"/>
        </p:nvSpPr>
        <p:spPr>
          <a:xfrm>
            <a:off x="13453366" y="458836"/>
            <a:ext cx="5580592" cy="467820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Poppins Black" panose="00000A00000000000000" pitchFamily="2"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Poppins Light" panose="00000400000000000000" pitchFamily="2" charset="0"/>
                <a:cs typeface="Poppins Light" panose="00000400000000000000" pitchFamily="2" charset="0"/>
              </a:rPr>
              <a:t>(Værktøjs-ikoner til PP-præsentation) </a:t>
            </a:r>
            <a:br>
              <a:rPr lang="da-DK" sz="1600" dirty="0">
                <a:solidFill>
                  <a:schemeClr val="tx2"/>
                </a:solidFill>
                <a:latin typeface="Poppins" pitchFamily="2" charset="77"/>
                <a:cs typeface="Poppins" pitchFamily="2" charset="77"/>
              </a:rPr>
            </a:br>
            <a:br>
              <a:rPr lang="da-DK" sz="1600" dirty="0">
                <a:solidFill>
                  <a:schemeClr val="tx2"/>
                </a:solidFill>
                <a:latin typeface="Poppins" pitchFamily="2" charset="77"/>
                <a:cs typeface="Poppins" pitchFamily="2" charset="77"/>
              </a:rPr>
            </a:br>
            <a:r>
              <a:rPr lang="da-DK" altLang="da-DK" sz="1400" b="1" dirty="0">
                <a:latin typeface="+mj-lt"/>
                <a:cs typeface="Poppins Light" pitchFamily="2" charset="77"/>
              </a:rPr>
              <a:t>Hvis du ønsker at bruge en af ikonerne, skal du:</a:t>
            </a:r>
            <a:br>
              <a:rPr lang="da-DK" altLang="da-DK" sz="1400" b="1" dirty="0">
                <a:latin typeface="+mj-lt"/>
                <a:cs typeface="Poppins Light" pitchFamily="2" charset="77"/>
              </a:rPr>
            </a:br>
            <a:r>
              <a:rPr lang="da-DK" altLang="da-DK" sz="1400" b="1" dirty="0">
                <a:latin typeface="+mj-lt"/>
                <a:cs typeface="Poppins Light" pitchFamily="2" charset="77"/>
              </a:rPr>
              <a:t>1. </a:t>
            </a:r>
            <a:r>
              <a:rPr lang="da-DK" altLang="da-DK" sz="1400" b="0" dirty="0">
                <a:latin typeface="+mn-lt"/>
                <a:cs typeface="Poppins Light" pitchFamily="2" charset="77"/>
              </a:rPr>
              <a:t>Højreklik på det ønskede ikon.</a:t>
            </a:r>
            <a:br>
              <a:rPr lang="da-DK" altLang="da-DK" sz="1400" b="1" dirty="0">
                <a:latin typeface="+mj-lt"/>
                <a:cs typeface="Poppins Light" pitchFamily="2" charset="77"/>
              </a:rPr>
            </a:br>
            <a:r>
              <a:rPr lang="da-DK" altLang="da-DK" sz="1400" b="1" dirty="0">
                <a:latin typeface="+mj-lt"/>
                <a:cs typeface="Poppins Light" pitchFamily="2" charset="77"/>
              </a:rPr>
              <a:t>2. </a:t>
            </a:r>
            <a:r>
              <a:rPr lang="da-DK" altLang="da-DK" sz="1400" b="0" dirty="0">
                <a:latin typeface="Poppins Light" panose="00000400000000000000" pitchFamily="2" charset="0"/>
                <a:cs typeface="Poppins Light" panose="00000400000000000000" pitchFamily="2" charset="0"/>
              </a:rPr>
              <a:t>Tryk</a:t>
            </a:r>
            <a:r>
              <a:rPr lang="da-DK" altLang="da-DK" sz="1400" b="1" dirty="0">
                <a:latin typeface="+mj-lt"/>
                <a:cs typeface="Poppins Light" pitchFamily="2" charset="77"/>
              </a:rPr>
              <a:t> ‘Kopiér’</a:t>
            </a:r>
            <a:r>
              <a:rPr lang="da-DK" altLang="da-DK" sz="1400" b="0" dirty="0">
                <a:latin typeface="+mn-lt"/>
                <a:cs typeface="Poppins Light" pitchFamily="2" charset="77"/>
              </a:rPr>
              <a:t>.</a:t>
            </a:r>
            <a:br>
              <a:rPr lang="da-DK" altLang="da-DK" sz="1400" b="1" dirty="0">
                <a:latin typeface="+mj-lt"/>
                <a:cs typeface="Poppins Light" pitchFamily="2" charset="77"/>
              </a:rPr>
            </a:br>
            <a:r>
              <a:rPr lang="da-DK" altLang="da-DK" sz="1400" b="1" dirty="0">
                <a:latin typeface="+mj-lt"/>
                <a:cs typeface="Poppins Light" pitchFamily="2" charset="77"/>
              </a:rPr>
              <a:t>3. </a:t>
            </a:r>
            <a:r>
              <a:rPr lang="da-DK" altLang="da-DK" sz="1400" b="0" dirty="0">
                <a:latin typeface="Poppins Light" panose="00000400000000000000" pitchFamily="2" charset="0"/>
                <a:cs typeface="Poppins Light" panose="00000400000000000000" pitchFamily="2" charset="0"/>
              </a:rPr>
              <a:t>Find det slide frem, som du ønsker ikonet skal fremgå på.</a:t>
            </a:r>
          </a:p>
          <a:p>
            <a:pPr>
              <a:lnSpc>
                <a:spcPct val="150000"/>
              </a:lnSpc>
              <a:spcBef>
                <a:spcPts val="600"/>
              </a:spcBef>
            </a:pPr>
            <a:r>
              <a:rPr lang="da-DK" altLang="da-DK" sz="1400" b="1" dirty="0">
                <a:latin typeface="+mj-lt"/>
                <a:cs typeface="Poppins Light" pitchFamily="2" charset="77"/>
              </a:rPr>
              <a:t>4. </a:t>
            </a:r>
            <a:r>
              <a:rPr lang="da-DK" altLang="da-DK" sz="1400" b="0" dirty="0">
                <a:latin typeface="Poppins Light" panose="00000400000000000000" pitchFamily="2" charset="0"/>
                <a:cs typeface="Poppins Light" panose="00000400000000000000" pitchFamily="2" charset="0"/>
              </a:rPr>
              <a:t>Højreklik og tryk </a:t>
            </a:r>
            <a:r>
              <a:rPr lang="da-DK" altLang="da-DK" sz="1400" b="1" dirty="0">
                <a:latin typeface="+mj-lt"/>
                <a:cs typeface="Poppins Light" pitchFamily="2" charset="77"/>
              </a:rPr>
              <a:t>‘Sæt ind’</a:t>
            </a:r>
            <a:r>
              <a:rPr lang="da-DK" altLang="da-DK" sz="1400" b="0" dirty="0">
                <a:latin typeface="Poppins Light" panose="00000400000000000000" pitchFamily="2" charset="0"/>
                <a:cs typeface="Poppins Light" panose="00000400000000000000" pitchFamily="2" charset="0"/>
              </a:rPr>
              <a:t>.</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52515859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BRUGERGUIDE TIL POWERPOINT">
    <p:bg>
      <p:bgRef idx="1001">
        <a:schemeClr val="bg1"/>
      </p:bgRef>
    </p:bg>
    <p:spTree>
      <p:nvGrpSpPr>
        <p:cNvPr id="1" name=""/>
        <p:cNvGrpSpPr/>
        <p:nvPr/>
      </p:nvGrpSpPr>
      <p:grpSpPr>
        <a:xfrm>
          <a:off x="0" y="0"/>
          <a:ext cx="0" cy="0"/>
          <a:chOff x="0" y="0"/>
          <a:chExt cx="0" cy="0"/>
        </a:xfrm>
      </p:grpSpPr>
      <p:sp>
        <p:nvSpPr>
          <p:cNvPr id="36" name="Rektangel 35">
            <a:extLst>
              <a:ext uri="{FF2B5EF4-FFF2-40B4-BE49-F238E27FC236}">
                <a16:creationId xmlns:a16="http://schemas.microsoft.com/office/drawing/2014/main" id="{D755BB92-2E4C-439C-B49B-73B5318ABDB3}"/>
              </a:ext>
            </a:extLst>
          </p:cNvPr>
          <p:cNvSpPr/>
          <p:nvPr userDrawn="1"/>
        </p:nvSpPr>
        <p:spPr>
          <a:xfrm>
            <a:off x="0" y="0"/>
            <a:ext cx="12192000" cy="877397"/>
          </a:xfrm>
          <a:prstGeom prst="rect">
            <a:avLst/>
          </a:prstGeom>
          <a:solidFill>
            <a:srgbClr val="032133"/>
          </a:solidFill>
          <a:ln>
            <a:solidFill>
              <a:srgbClr val="0321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2" name="Tekstfelt 31">
            <a:extLst>
              <a:ext uri="{FF2B5EF4-FFF2-40B4-BE49-F238E27FC236}">
                <a16:creationId xmlns:a16="http://schemas.microsoft.com/office/drawing/2014/main" id="{DEDF6A30-DDB8-4DED-8223-0BF70850EDE7}"/>
              </a:ext>
            </a:extLst>
          </p:cNvPr>
          <p:cNvSpPr txBox="1"/>
          <p:nvPr userDrawn="1"/>
        </p:nvSpPr>
        <p:spPr>
          <a:xfrm>
            <a:off x="596632" y="286839"/>
            <a:ext cx="9569885" cy="338554"/>
          </a:xfrm>
          <a:prstGeom prst="rect">
            <a:avLst/>
          </a:prstGeom>
          <a:noFill/>
        </p:spPr>
        <p:txBody>
          <a:bodyPr wrap="square" rtlCol="0">
            <a:spAutoFit/>
          </a:bodyPr>
          <a:lstStyle/>
          <a:p>
            <a:r>
              <a:rPr lang="da-DK" sz="1600" dirty="0">
                <a:solidFill>
                  <a:schemeClr val="bg1"/>
                </a:solidFill>
                <a:latin typeface="+mj-lt"/>
              </a:rPr>
              <a:t>Førstehjælp til PowerPoint</a:t>
            </a:r>
          </a:p>
        </p:txBody>
      </p:sp>
      <p:sp>
        <p:nvSpPr>
          <p:cNvPr id="28" name="Tekstfelt 27">
            <a:extLst>
              <a:ext uri="{FF2B5EF4-FFF2-40B4-BE49-F238E27FC236}">
                <a16:creationId xmlns:a16="http://schemas.microsoft.com/office/drawing/2014/main" id="{6E40B002-8481-4B68-A8C5-8E2031FACFC2}"/>
              </a:ext>
            </a:extLst>
          </p:cNvPr>
          <p:cNvSpPr txBox="1"/>
          <p:nvPr userDrawn="1"/>
        </p:nvSpPr>
        <p:spPr>
          <a:xfrm>
            <a:off x="8823831" y="4844267"/>
            <a:ext cx="2778858" cy="1461939"/>
          </a:xfrm>
          <a:prstGeom prst="rect">
            <a:avLst/>
          </a:prstGeom>
          <a:noFill/>
        </p:spPr>
        <p:txBody>
          <a:bodyPr wrap="square">
            <a:spAutoFit/>
          </a:bodyPr>
          <a:lstStyle/>
          <a:p>
            <a:pPr marL="0" indent="0" eaLnBrk="1" hangingPunct="1">
              <a:spcAft>
                <a:spcPts val="600"/>
              </a:spcAft>
              <a:buFont typeface="Arial" panose="020B0604020202020204" pitchFamily="34" charset="0"/>
              <a:buNone/>
              <a:defRPr/>
            </a:pPr>
            <a:r>
              <a:rPr lang="da-DK" sz="900" b="1" i="0" dirty="0">
                <a:solidFill>
                  <a:schemeClr val="tx1"/>
                </a:solidFill>
                <a:latin typeface="Poppins Black" panose="00000A00000000000000" pitchFamily="2" charset="0"/>
                <a:cs typeface="Poppins Black" panose="00000A00000000000000" pitchFamily="2" charset="0"/>
              </a:rPr>
              <a:t>&gt; COPY </a:t>
            </a:r>
            <a:r>
              <a:rPr lang="da-DK" sz="900" b="1" i="0" dirty="0">
                <a:solidFill>
                  <a:schemeClr val="tx1"/>
                </a:solidFill>
                <a:latin typeface="+mn-lt"/>
                <a:cs typeface="Poppins Black" panose="00000A00000000000000" pitchFamily="2" charset="0"/>
              </a:rPr>
              <a:t>/</a:t>
            </a:r>
            <a:r>
              <a:rPr lang="da-DK" sz="900" b="1" i="0" dirty="0">
                <a:solidFill>
                  <a:schemeClr val="tx1"/>
                </a:solidFill>
                <a:latin typeface="Poppins Black" panose="00000A00000000000000" pitchFamily="2" charset="0"/>
                <a:cs typeface="Poppins Black" panose="00000A00000000000000" pitchFamily="2" charset="0"/>
              </a:rPr>
              <a:t> PASTE AF GAMLE SLIDES</a:t>
            </a:r>
          </a:p>
          <a:p>
            <a:pPr marL="0" indent="0" eaLnBrk="1" hangingPunct="1">
              <a:spcAft>
                <a:spcPts val="600"/>
              </a:spcAft>
              <a:buFont typeface="Arial" panose="020B0604020202020204" pitchFamily="34" charset="0"/>
              <a:buNone/>
              <a:defRPr/>
            </a:pPr>
            <a:r>
              <a:rPr lang="da-DK" altLang="da-DK" sz="800" b="1" i="0" noProof="1">
                <a:solidFill>
                  <a:schemeClr val="tx1"/>
                </a:solidFill>
                <a:latin typeface="Poppins" pitchFamily="2" charset="77"/>
                <a:cs typeface="Poppins" pitchFamily="2" charset="77"/>
              </a:rPr>
              <a:t>Best practice: </a:t>
            </a:r>
            <a:r>
              <a:rPr lang="da-DK" altLang="da-DK" sz="800" b="0" i="0" noProof="1">
                <a:solidFill>
                  <a:schemeClr val="tx1"/>
                </a:solidFill>
                <a:latin typeface="Poppins" pitchFamily="2" charset="77"/>
                <a:cs typeface="Poppins" pitchFamily="2" charset="77"/>
              </a:rPr>
              <a:t>Opret et slide i din nye præsentation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og kopier ét indholdselement ad gangen (fx kopier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al tekst fra én tekstboks).</a:t>
            </a:r>
          </a:p>
          <a:p>
            <a:pPr marL="0" indent="0" eaLnBrk="1" hangingPunct="1">
              <a:spcAft>
                <a:spcPts val="600"/>
              </a:spcAft>
              <a:buFont typeface="Arial" panose="020B0604020202020204" pitchFamily="34" charset="0"/>
              <a:buNone/>
              <a:defRPr/>
            </a:pPr>
            <a:r>
              <a:rPr lang="da-DK" altLang="da-DK" sz="800" b="0" noProof="1">
                <a:solidFill>
                  <a:schemeClr val="tx1"/>
                </a:solidFill>
                <a:latin typeface="Poppins" pitchFamily="2" charset="77"/>
                <a:cs typeface="Poppins" pitchFamily="2" charset="77"/>
              </a:rPr>
              <a:t>Eller kopier et helt slide over i din nye præsentation </a:t>
            </a:r>
            <a:br>
              <a:rPr lang="da-DK" altLang="da-DK" sz="800" b="0" noProof="1">
                <a:solidFill>
                  <a:schemeClr val="tx1"/>
                </a:solidFill>
                <a:latin typeface="Poppins" pitchFamily="2" charset="77"/>
                <a:cs typeface="Poppins" pitchFamily="2" charset="77"/>
              </a:rPr>
            </a:br>
            <a:r>
              <a:rPr lang="da-DK" altLang="da-DK" sz="800" b="0" noProof="1">
                <a:solidFill>
                  <a:schemeClr val="tx1"/>
                </a:solidFill>
                <a:latin typeface="Poppins" pitchFamily="2" charset="77"/>
                <a:cs typeface="Poppins" pitchFamily="2" charset="77"/>
              </a:rPr>
              <a:t>og vælg derefter et passende layout. </a:t>
            </a:r>
            <a:br>
              <a:rPr lang="da-DK" altLang="da-DK" sz="800" b="0" noProof="1">
                <a:solidFill>
                  <a:schemeClr val="tx1"/>
                </a:solidFill>
                <a:latin typeface="Poppins" pitchFamily="2" charset="77"/>
                <a:cs typeface="Poppins" pitchFamily="2" charset="77"/>
              </a:rPr>
            </a:br>
            <a:r>
              <a:rPr lang="da-DK" altLang="da-DK" sz="800" b="0" noProof="1">
                <a:solidFill>
                  <a:schemeClr val="tx1"/>
                </a:solidFill>
                <a:latin typeface="Poppins" pitchFamily="2" charset="77"/>
                <a:cs typeface="Poppins" pitchFamily="2" charset="77"/>
              </a:rPr>
              <a:t>Husk at slette de gamle, forkerte layouts (gå i Vis &gt; Slidemaster og slet dem).</a:t>
            </a:r>
          </a:p>
          <a:p>
            <a:pPr eaLnBrk="1" hangingPunct="1">
              <a:spcAft>
                <a:spcPts val="600"/>
              </a:spcAft>
              <a:defRPr/>
            </a:pPr>
            <a:endParaRPr lang="da-DK" altLang="da-DK" sz="800" b="0" i="0" noProof="1">
              <a:solidFill>
                <a:schemeClr val="tx1"/>
              </a:solidFill>
              <a:latin typeface="Poppins" pitchFamily="2" charset="77"/>
              <a:cs typeface="Poppins" pitchFamily="2" charset="77"/>
            </a:endParaRPr>
          </a:p>
        </p:txBody>
      </p:sp>
      <p:sp>
        <p:nvSpPr>
          <p:cNvPr id="29" name="Tekstfelt 28">
            <a:extLst>
              <a:ext uri="{FF2B5EF4-FFF2-40B4-BE49-F238E27FC236}">
                <a16:creationId xmlns:a16="http://schemas.microsoft.com/office/drawing/2014/main" id="{4F6DC9AB-7315-4903-AC87-5F8FBEDF6A9D}"/>
              </a:ext>
            </a:extLst>
          </p:cNvPr>
          <p:cNvSpPr txBox="1"/>
          <p:nvPr userDrawn="1"/>
        </p:nvSpPr>
        <p:spPr>
          <a:xfrm>
            <a:off x="1286507" y="3049227"/>
            <a:ext cx="2689006" cy="1508105"/>
          </a:xfrm>
          <a:prstGeom prst="rect">
            <a:avLst/>
          </a:prstGeom>
          <a:noFill/>
        </p:spPr>
        <p:txBody>
          <a:bodyPr wrap="square">
            <a:spAutoFit/>
          </a:bodyPr>
          <a:lstStyle/>
          <a:p>
            <a:pPr eaLnBrk="1" hangingPunct="1">
              <a:spcAft>
                <a:spcPts val="600"/>
              </a:spcAft>
              <a:defRPr/>
            </a:pPr>
            <a:r>
              <a:rPr lang="da-DK" sz="900" b="1" i="0" dirty="0">
                <a:solidFill>
                  <a:schemeClr val="tx1"/>
                </a:solidFill>
                <a:latin typeface="Poppins Black" panose="00000A00000000000000" pitchFamily="2" charset="0"/>
                <a:cs typeface="Poppins Black" panose="00000A00000000000000" pitchFamily="2" charset="0"/>
              </a:rPr>
              <a:t>&gt; SKRIFTTYPER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Brug typografien </a:t>
            </a:r>
            <a:r>
              <a:rPr lang="da-DK" altLang="da-DK" sz="800" b="1" i="0" u="sng" noProof="1">
                <a:solidFill>
                  <a:schemeClr val="tx1"/>
                </a:solidFill>
                <a:latin typeface="Poppins" pitchFamily="2" charset="77"/>
                <a:cs typeface="Poppins" pitchFamily="2" charset="77"/>
              </a:rPr>
              <a:t>Poppins</a:t>
            </a:r>
            <a:r>
              <a:rPr lang="da-DK" altLang="da-DK" sz="800" b="1" i="0" noProof="1">
                <a:solidFill>
                  <a:schemeClr val="tx1"/>
                </a:solidFill>
                <a:latin typeface="Poppins" pitchFamily="2" charset="77"/>
                <a:cs typeface="Poppins" pitchFamily="2" charset="77"/>
              </a:rPr>
              <a:t> i dine slides. </a:t>
            </a:r>
          </a:p>
          <a:p>
            <a:pPr eaLnBrk="1" hangingPunct="1">
              <a:spcAft>
                <a:spcPts val="600"/>
              </a:spcAft>
              <a:defRPr/>
            </a:pPr>
            <a:r>
              <a:rPr lang="da-DK" altLang="da-DK" sz="800" b="0" i="0" noProof="1">
                <a:solidFill>
                  <a:schemeClr val="tx1"/>
                </a:solidFill>
                <a:latin typeface="Poppins" pitchFamily="2" charset="77"/>
                <a:cs typeface="Poppins" pitchFamily="2" charset="77"/>
              </a:rPr>
              <a:t>Brug </a:t>
            </a:r>
            <a:r>
              <a:rPr lang="da-DK" altLang="da-DK" sz="800" b="1" i="0" noProof="1">
                <a:solidFill>
                  <a:schemeClr val="tx1"/>
                </a:solidFill>
                <a:latin typeface="Poppins" pitchFamily="2" charset="77"/>
                <a:cs typeface="Poppins" pitchFamily="2" charset="77"/>
              </a:rPr>
              <a:t>TAB</a:t>
            </a:r>
            <a:r>
              <a:rPr lang="da-DK" altLang="da-DK" sz="800" b="0" i="0" noProof="1">
                <a:solidFill>
                  <a:schemeClr val="tx1"/>
                </a:solidFill>
                <a:latin typeface="Poppins" pitchFamily="2" charset="77"/>
                <a:cs typeface="Poppins" pitchFamily="2" charset="77"/>
              </a:rPr>
              <a:t> for at gå frem i tekst-niveauer.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Klik </a:t>
            </a:r>
            <a:r>
              <a:rPr lang="da-DK" altLang="da-DK" sz="800" b="1" i="0" noProof="1">
                <a:solidFill>
                  <a:schemeClr val="tx1"/>
                </a:solidFill>
                <a:latin typeface="Poppins" pitchFamily="2" charset="77"/>
                <a:cs typeface="Poppins" pitchFamily="2" charset="77"/>
              </a:rPr>
              <a:t>ENTER</a:t>
            </a:r>
            <a:r>
              <a:rPr lang="da-DK" altLang="da-DK" sz="800" b="0" i="0" noProof="1">
                <a:solidFill>
                  <a:schemeClr val="tx1"/>
                </a:solidFill>
                <a:latin typeface="Poppins" pitchFamily="2" charset="77"/>
                <a:cs typeface="Poppins" pitchFamily="2" charset="77"/>
              </a:rPr>
              <a:t> og derefter </a:t>
            </a:r>
            <a:r>
              <a:rPr lang="da-DK" altLang="da-DK" sz="800" b="1" i="0" noProof="1">
                <a:solidFill>
                  <a:schemeClr val="tx1"/>
                </a:solidFill>
                <a:latin typeface="Poppins" pitchFamily="2" charset="77"/>
                <a:cs typeface="Poppins" pitchFamily="2" charset="77"/>
              </a:rPr>
              <a:t>TAB</a:t>
            </a:r>
            <a:r>
              <a:rPr lang="da-DK" altLang="da-DK" sz="800" b="0" i="0" noProof="1">
                <a:solidFill>
                  <a:schemeClr val="tx1"/>
                </a:solidFill>
                <a:latin typeface="Poppins" pitchFamily="2" charset="77"/>
                <a:cs typeface="Poppins" pitchFamily="2" charset="77"/>
              </a:rPr>
              <a:t> for at skifte fra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et niveau til det næste. For at gå tilbage i tekstniveauer, brug </a:t>
            </a:r>
            <a:r>
              <a:rPr lang="da-DK" altLang="da-DK" sz="800" b="1" i="0" noProof="1">
                <a:solidFill>
                  <a:schemeClr val="tx1"/>
                </a:solidFill>
                <a:latin typeface="Poppins" pitchFamily="2" charset="77"/>
                <a:cs typeface="Poppins" pitchFamily="2" charset="77"/>
              </a:rPr>
              <a:t>SHIFT+TAB.</a:t>
            </a:r>
          </a:p>
          <a:p>
            <a:pPr eaLnBrk="1" hangingPunct="1">
              <a:spcAft>
                <a:spcPts val="600"/>
              </a:spcAft>
              <a:defRPr/>
            </a:pP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Alternativt kan </a:t>
            </a:r>
            <a:r>
              <a:rPr lang="da-DK" altLang="da-DK" sz="800" b="1" i="0" noProof="1">
                <a:solidFill>
                  <a:schemeClr val="tx1"/>
                </a:solidFill>
                <a:latin typeface="Poppins" pitchFamily="2" charset="77"/>
                <a:cs typeface="Poppins" pitchFamily="2" charset="77"/>
              </a:rPr>
              <a:t>F</a:t>
            </a:r>
            <a:r>
              <a:rPr lang="da-DK" sz="800" b="1" i="0" noProof="1">
                <a:solidFill>
                  <a:schemeClr val="tx1"/>
                </a:solidFill>
                <a:latin typeface="Poppins" pitchFamily="2" charset="77"/>
                <a:cs typeface="Poppins" pitchFamily="2" charset="77"/>
              </a:rPr>
              <a:t>orøg</a:t>
            </a:r>
            <a:r>
              <a:rPr lang="da-DK" sz="800" b="0" i="0" noProof="1">
                <a:solidFill>
                  <a:schemeClr val="tx1"/>
                </a:solidFill>
                <a:latin typeface="Poppins" pitchFamily="2" charset="77"/>
                <a:cs typeface="Poppins" pitchFamily="2" charset="77"/>
              </a:rPr>
              <a:t> og </a:t>
            </a:r>
            <a:r>
              <a:rPr lang="da-DK" sz="800" b="1" i="0" noProof="1">
                <a:solidFill>
                  <a:schemeClr val="tx1"/>
                </a:solidFill>
                <a:latin typeface="Poppins" pitchFamily="2" charset="77"/>
                <a:cs typeface="Poppins" pitchFamily="2" charset="77"/>
              </a:rPr>
              <a:t>Formindsk</a:t>
            </a:r>
            <a:r>
              <a:rPr lang="da-DK" sz="800" b="0" i="0" noProof="1">
                <a:solidFill>
                  <a:schemeClr val="tx1"/>
                </a:solidFill>
                <a:latin typeface="Poppins" pitchFamily="2" charset="77"/>
                <a:cs typeface="Poppins" pitchFamily="2" charset="77"/>
              </a:rPr>
              <a:t> </a:t>
            </a:r>
            <a:br>
              <a:rPr lang="da-DK" sz="800" b="0" i="0" noProof="1">
                <a:solidFill>
                  <a:schemeClr val="tx1"/>
                </a:solidFill>
                <a:latin typeface="Poppins" pitchFamily="2" charset="77"/>
                <a:cs typeface="Poppins" pitchFamily="2" charset="77"/>
              </a:rPr>
            </a:br>
            <a:r>
              <a:rPr lang="da-DK" sz="800" b="0" i="0" noProof="1">
                <a:solidFill>
                  <a:schemeClr val="tx1"/>
                </a:solidFill>
                <a:latin typeface="Poppins" pitchFamily="2" charset="77"/>
                <a:cs typeface="Poppins" pitchFamily="2" charset="77"/>
              </a:rPr>
              <a:t>listeniveau bruges. </a:t>
            </a:r>
            <a:endParaRPr lang="da-DK" altLang="da-DK" sz="800" b="0" i="0" noProof="1">
              <a:solidFill>
                <a:schemeClr val="tx1"/>
              </a:solidFill>
              <a:latin typeface="Poppins" pitchFamily="2" charset="77"/>
              <a:cs typeface="Poppins" pitchFamily="2" charset="77"/>
            </a:endParaRPr>
          </a:p>
        </p:txBody>
      </p:sp>
      <p:sp>
        <p:nvSpPr>
          <p:cNvPr id="30" name="Tekstfelt 29">
            <a:extLst>
              <a:ext uri="{FF2B5EF4-FFF2-40B4-BE49-F238E27FC236}">
                <a16:creationId xmlns:a16="http://schemas.microsoft.com/office/drawing/2014/main" id="{1DD7ED04-3DE6-457B-94F4-DCAD5CEE6AB5}"/>
              </a:ext>
            </a:extLst>
          </p:cNvPr>
          <p:cNvSpPr txBox="1"/>
          <p:nvPr userDrawn="1"/>
        </p:nvSpPr>
        <p:spPr>
          <a:xfrm>
            <a:off x="1286507" y="1297941"/>
            <a:ext cx="2689006" cy="150810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Poppins Black" panose="00000A00000000000000" pitchFamily="2" charset="0"/>
                <a:cs typeface="Poppins Black" panose="00000A00000000000000" pitchFamily="2" charset="0"/>
              </a:rPr>
              <a:t>&gt; VARIÈR MELLEM DINE SLIDES</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1" i="0" dirty="0">
                <a:solidFill>
                  <a:schemeClr val="tx1"/>
                </a:solidFill>
                <a:latin typeface="Poppins" pitchFamily="2" charset="77"/>
                <a:cs typeface="Poppins" pitchFamily="2" charset="77"/>
              </a:rPr>
              <a:t>1. </a:t>
            </a:r>
            <a:r>
              <a:rPr lang="da-DK" altLang="da-DK" sz="800" b="0" i="0" noProof="1">
                <a:solidFill>
                  <a:schemeClr val="tx1"/>
                </a:solidFill>
                <a:latin typeface="Poppins" pitchFamily="2" charset="77"/>
                <a:cs typeface="Poppins" pitchFamily="2" charset="77"/>
              </a:rPr>
              <a:t>Klik på menupunktet </a:t>
            </a:r>
            <a:r>
              <a:rPr lang="da-DK" altLang="da-DK" sz="800" b="1" i="0" noProof="1">
                <a:solidFill>
                  <a:schemeClr val="tx1"/>
                </a:solidFill>
                <a:latin typeface="Poppins" pitchFamily="2" charset="77"/>
                <a:cs typeface="Poppins" pitchFamily="2" charset="77"/>
              </a:rPr>
              <a:t>Nyt Slide</a:t>
            </a:r>
            <a:r>
              <a:rPr lang="da-DK" altLang="da-DK" sz="800" b="0" i="0" noProof="1">
                <a:solidFill>
                  <a:schemeClr val="tx1"/>
                </a:solidFill>
                <a:latin typeface="Poppins" pitchFamily="2" charset="77"/>
                <a:cs typeface="Poppins" pitchFamily="2" charset="77"/>
              </a:rPr>
              <a:t> under fanen  Hjem for at indsætte et nyt standardslide.</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800" b="1"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2. </a:t>
            </a:r>
            <a:r>
              <a:rPr lang="da-DK" altLang="da-DK" sz="800" b="0" i="0" noProof="1">
                <a:solidFill>
                  <a:schemeClr val="tx1"/>
                </a:solidFill>
                <a:latin typeface="Poppins" pitchFamily="2" charset="77"/>
                <a:cs typeface="Poppins" pitchFamily="2" charset="77"/>
              </a:rPr>
              <a:t>Klik på pilen</a:t>
            </a:r>
            <a:r>
              <a:rPr lang="da-DK" altLang="da-DK" sz="800" b="0" i="0" baseline="0" noProof="1">
                <a:solidFill>
                  <a:schemeClr val="tx1"/>
                </a:solidFill>
                <a:latin typeface="Poppins" pitchFamily="2" charset="77"/>
                <a:cs typeface="Poppins" pitchFamily="2" charset="77"/>
              </a:rPr>
              <a:t> ved siden af Layout for </a:t>
            </a:r>
            <a:br>
              <a:rPr lang="da-DK" altLang="da-DK" sz="800" b="0" i="0" baseline="0" noProof="1">
                <a:solidFill>
                  <a:schemeClr val="tx1"/>
                </a:solidFill>
                <a:latin typeface="Poppins" pitchFamily="2" charset="77"/>
                <a:cs typeface="Poppins" pitchFamily="2" charset="77"/>
              </a:rPr>
            </a:br>
            <a:r>
              <a:rPr lang="da-DK" altLang="da-DK" sz="800" b="0" i="0" baseline="0" noProof="1">
                <a:solidFill>
                  <a:schemeClr val="tx1"/>
                </a:solidFill>
                <a:latin typeface="Poppins" pitchFamily="2" charset="77"/>
                <a:cs typeface="Poppins" pitchFamily="2" charset="77"/>
              </a:rPr>
              <a:t>at ændre slidets layout.</a:t>
            </a:r>
            <a:br>
              <a:rPr lang="da-DK" altLang="da-DK" sz="800" b="0" i="0" baseline="0" noProof="1">
                <a:solidFill>
                  <a:schemeClr val="tx1"/>
                </a:solidFill>
                <a:latin typeface="Poppins" pitchFamily="2" charset="77"/>
                <a:cs typeface="Poppins" pitchFamily="2" charset="77"/>
              </a:rPr>
            </a:br>
            <a:endParaRPr lang="da-DK" altLang="da-DK" sz="800" b="0" i="0" noProof="1">
              <a:solidFill>
                <a:schemeClr val="tx1"/>
              </a:solidFill>
              <a:latin typeface="Poppins" pitchFamily="2" charset="77"/>
              <a:cs typeface="Poppins" pitchFamily="2" charset="77"/>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1" i="0" noProof="1">
                <a:solidFill>
                  <a:schemeClr val="tx1"/>
                </a:solidFill>
                <a:latin typeface="Poppins" pitchFamily="2" charset="77"/>
                <a:cs typeface="Poppins" pitchFamily="2" charset="77"/>
              </a:rPr>
              <a:t>3. </a:t>
            </a:r>
            <a:r>
              <a:rPr lang="da-DK" altLang="da-DK" sz="800" b="0" i="0" noProof="1">
                <a:solidFill>
                  <a:schemeClr val="tx1"/>
                </a:solidFill>
                <a:latin typeface="Poppins" pitchFamily="2" charset="77"/>
                <a:cs typeface="Poppins" pitchFamily="2" charset="77"/>
              </a:rPr>
              <a:t>Vælg Nulstil for at nulstille slidelayoutet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til oprindelige design. </a:t>
            </a:r>
          </a:p>
        </p:txBody>
      </p:sp>
      <p:sp>
        <p:nvSpPr>
          <p:cNvPr id="31" name="Tekstfelt 30">
            <a:extLst>
              <a:ext uri="{FF2B5EF4-FFF2-40B4-BE49-F238E27FC236}">
                <a16:creationId xmlns:a16="http://schemas.microsoft.com/office/drawing/2014/main" id="{29180B2F-DAA0-42A2-8842-4D1ACF569470}"/>
              </a:ext>
            </a:extLst>
          </p:cNvPr>
          <p:cNvSpPr txBox="1"/>
          <p:nvPr userDrawn="1"/>
        </p:nvSpPr>
        <p:spPr>
          <a:xfrm>
            <a:off x="1286507" y="4844267"/>
            <a:ext cx="2689006" cy="1384995"/>
          </a:xfrm>
          <a:prstGeom prst="rect">
            <a:avLst/>
          </a:prstGeom>
          <a:noFill/>
        </p:spPr>
        <p:txBody>
          <a:bodyPr wrap="square">
            <a:spAutoFit/>
          </a:bodyPr>
          <a:lstStyle/>
          <a:p>
            <a:pPr eaLnBrk="1" hangingPunct="1">
              <a:spcAft>
                <a:spcPts val="600"/>
              </a:spcAft>
              <a:defRPr/>
            </a:pPr>
            <a:r>
              <a:rPr lang="da-DK" sz="900" b="1" i="0" dirty="0">
                <a:solidFill>
                  <a:schemeClr val="tx1"/>
                </a:solidFill>
                <a:latin typeface="Poppins Black" panose="00000A00000000000000" pitchFamily="2" charset="0"/>
                <a:cs typeface="Poppins Black" panose="00000A00000000000000" pitchFamily="2" charset="0"/>
              </a:rPr>
              <a:t>&gt; INDSÆT SIDETAL ELLER DATO</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Tilpas sidehoved- og fod som det sidste i din præsentation, så ændringerne går igennem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på alle slides.</a:t>
            </a:r>
          </a:p>
          <a:p>
            <a:pPr eaLnBrk="1" hangingPunct="1">
              <a:spcAft>
                <a:spcPts val="600"/>
              </a:spcAft>
              <a:defRPr/>
            </a:pPr>
            <a:r>
              <a:rPr lang="da-DK" altLang="da-DK" sz="800" b="0" i="0" noProof="1">
                <a:solidFill>
                  <a:schemeClr val="tx1"/>
                </a:solidFill>
                <a:latin typeface="Poppins" pitchFamily="2" charset="77"/>
                <a:cs typeface="Poppins" pitchFamily="2" charset="77"/>
              </a:rPr>
              <a:t>Klik </a:t>
            </a:r>
            <a:r>
              <a:rPr lang="da-DK" altLang="da-DK" sz="800" b="1" i="0" noProof="1">
                <a:solidFill>
                  <a:schemeClr val="tx1"/>
                </a:solidFill>
                <a:latin typeface="Poppins" pitchFamily="2" charset="77"/>
                <a:cs typeface="Poppins" pitchFamily="2" charset="77"/>
              </a:rPr>
              <a:t>Sidehoved</a:t>
            </a:r>
            <a:r>
              <a:rPr lang="da-DK" altLang="da-DK" sz="800" b="0" i="0" noProof="1">
                <a:solidFill>
                  <a:schemeClr val="tx1"/>
                </a:solidFill>
                <a:latin typeface="Poppins" pitchFamily="2" charset="77"/>
                <a:cs typeface="Poppins" pitchFamily="2" charset="77"/>
              </a:rPr>
              <a:t> og </a:t>
            </a:r>
            <a:r>
              <a:rPr lang="da-DK" altLang="da-DK" sz="800" b="1" i="0" noProof="1">
                <a:solidFill>
                  <a:schemeClr val="tx1"/>
                </a:solidFill>
                <a:latin typeface="Poppins" pitchFamily="2" charset="77"/>
                <a:cs typeface="Poppins" pitchFamily="2" charset="77"/>
              </a:rPr>
              <a:t>Sidefod</a:t>
            </a:r>
            <a:r>
              <a:rPr lang="da-DK" altLang="da-DK" sz="800" b="0" i="0" noProof="1">
                <a:solidFill>
                  <a:schemeClr val="tx1"/>
                </a:solidFill>
                <a:latin typeface="Poppins" pitchFamily="2" charset="77"/>
                <a:cs typeface="Poppins" pitchFamily="2" charset="77"/>
              </a:rPr>
              <a:t> under fanen Indsæt (indtast evt. tekst i sidefod).</a:t>
            </a:r>
          </a:p>
          <a:p>
            <a:pPr eaLnBrk="1" hangingPunct="1">
              <a:spcAft>
                <a:spcPts val="600"/>
              </a:spcAft>
              <a:defRPr/>
            </a:pPr>
            <a:r>
              <a:rPr lang="da-DK" altLang="da-DK" sz="800" b="0" i="0" noProof="1">
                <a:solidFill>
                  <a:schemeClr val="tx1"/>
                </a:solidFill>
                <a:latin typeface="Poppins" pitchFamily="2" charset="77"/>
                <a:cs typeface="Poppins" pitchFamily="2" charset="77"/>
              </a:rPr>
              <a:t>Vælg </a:t>
            </a:r>
            <a:r>
              <a:rPr lang="da-DK" altLang="da-DK" sz="800" b="1" i="0" noProof="1">
                <a:solidFill>
                  <a:schemeClr val="tx1"/>
                </a:solidFill>
                <a:latin typeface="Poppins" pitchFamily="2" charset="77"/>
                <a:cs typeface="Poppins" pitchFamily="2" charset="77"/>
              </a:rPr>
              <a:t>Anvend på alle </a:t>
            </a:r>
            <a:r>
              <a:rPr lang="da-DK" altLang="da-DK" sz="800" b="0" i="0" noProof="1">
                <a:solidFill>
                  <a:schemeClr val="tx1"/>
                </a:solidFill>
                <a:latin typeface="Poppins" pitchFamily="2" charset="77"/>
                <a:cs typeface="Poppins" pitchFamily="2" charset="77"/>
              </a:rPr>
              <a:t>eller </a:t>
            </a:r>
            <a:r>
              <a:rPr lang="da-DK" altLang="da-DK" sz="800" b="1" i="0" noProof="1">
                <a:solidFill>
                  <a:schemeClr val="tx1"/>
                </a:solidFill>
                <a:latin typeface="Poppins" pitchFamily="2" charset="77"/>
                <a:cs typeface="Poppins" pitchFamily="2" charset="77"/>
              </a:rPr>
              <a:t>Anvend</a:t>
            </a:r>
            <a:r>
              <a:rPr lang="da-DK" altLang="da-DK" sz="800" b="0" i="0" noProof="1">
                <a:solidFill>
                  <a:schemeClr val="tx1"/>
                </a:solidFill>
                <a:latin typeface="Poppins" pitchFamily="2" charset="77"/>
                <a:cs typeface="Poppins" pitchFamily="2" charset="77"/>
              </a:rPr>
              <a:t>, hvis det kun skal være på et enkelt slide.</a:t>
            </a:r>
          </a:p>
        </p:txBody>
      </p:sp>
      <p:pic>
        <p:nvPicPr>
          <p:cNvPr id="33" name="Billede 32">
            <a:extLst>
              <a:ext uri="{FF2B5EF4-FFF2-40B4-BE49-F238E27FC236}">
                <a16:creationId xmlns:a16="http://schemas.microsoft.com/office/drawing/2014/main" id="{FB394E70-B5B3-48AE-A569-1833F4FF79C7}"/>
              </a:ext>
            </a:extLst>
          </p:cNvPr>
          <p:cNvPicPr>
            <a:picLocks noChangeAspect="1"/>
          </p:cNvPicPr>
          <p:nvPr userDrawn="1"/>
        </p:nvPicPr>
        <p:blipFill rotWithShape="1">
          <a:blip r:embed="rId2"/>
          <a:srcRect l="3031"/>
          <a:stretch/>
        </p:blipFill>
        <p:spPr>
          <a:xfrm>
            <a:off x="702557" y="2500001"/>
            <a:ext cx="536739" cy="186810"/>
          </a:xfrm>
          <a:prstGeom prst="rect">
            <a:avLst/>
          </a:prstGeom>
          <a:ln>
            <a:solidFill>
              <a:schemeClr val="bg1">
                <a:lumMod val="85000"/>
              </a:schemeClr>
            </a:solidFill>
          </a:ln>
        </p:spPr>
      </p:pic>
      <p:pic>
        <p:nvPicPr>
          <p:cNvPr id="34" name="Picture 19">
            <a:extLst>
              <a:ext uri="{FF2B5EF4-FFF2-40B4-BE49-F238E27FC236}">
                <a16:creationId xmlns:a16="http://schemas.microsoft.com/office/drawing/2014/main" id="{0C4DC8E9-7034-441A-B124-A484F2D11D1A}"/>
              </a:ext>
            </a:extLst>
          </p:cNvPr>
          <p:cNvPicPr>
            <a:picLocks noChangeAspect="1"/>
          </p:cNvPicPr>
          <p:nvPr userDrawn="1"/>
        </p:nvPicPr>
        <p:blipFill rotWithShape="1">
          <a:blip r:embed="rId3"/>
          <a:srcRect t="4921"/>
          <a:stretch/>
        </p:blipFill>
        <p:spPr>
          <a:xfrm>
            <a:off x="710835" y="2068924"/>
            <a:ext cx="528461" cy="186810"/>
          </a:xfrm>
          <a:prstGeom prst="rect">
            <a:avLst/>
          </a:prstGeom>
          <a:ln>
            <a:solidFill>
              <a:schemeClr val="bg1">
                <a:lumMod val="85000"/>
              </a:schemeClr>
            </a:solidFill>
          </a:ln>
        </p:spPr>
      </p:pic>
      <p:pic>
        <p:nvPicPr>
          <p:cNvPr id="35" name="Billede 34">
            <a:extLst>
              <a:ext uri="{FF2B5EF4-FFF2-40B4-BE49-F238E27FC236}">
                <a16:creationId xmlns:a16="http://schemas.microsoft.com/office/drawing/2014/main" id="{9E463D34-4E4B-409B-99F8-5C2B341831B4}"/>
              </a:ext>
            </a:extLst>
          </p:cNvPr>
          <p:cNvPicPr>
            <a:picLocks noChangeAspect="1"/>
          </p:cNvPicPr>
          <p:nvPr userDrawn="1"/>
        </p:nvPicPr>
        <p:blipFill>
          <a:blip r:embed="rId4"/>
          <a:stretch>
            <a:fillRect/>
          </a:stretch>
        </p:blipFill>
        <p:spPr>
          <a:xfrm>
            <a:off x="980312" y="1619815"/>
            <a:ext cx="258984" cy="271721"/>
          </a:xfrm>
          <a:prstGeom prst="rect">
            <a:avLst/>
          </a:prstGeom>
          <a:ln>
            <a:solidFill>
              <a:schemeClr val="bg1">
                <a:lumMod val="85000"/>
              </a:schemeClr>
            </a:solidFill>
          </a:ln>
        </p:spPr>
      </p:pic>
      <p:pic>
        <p:nvPicPr>
          <p:cNvPr id="37" name="Billede 36">
            <a:extLst>
              <a:ext uri="{FF2B5EF4-FFF2-40B4-BE49-F238E27FC236}">
                <a16:creationId xmlns:a16="http://schemas.microsoft.com/office/drawing/2014/main" id="{4788134B-1D0F-4B76-9DD6-7F5492EA5B08}"/>
              </a:ext>
            </a:extLst>
          </p:cNvPr>
          <p:cNvPicPr>
            <a:picLocks noChangeAspect="1"/>
          </p:cNvPicPr>
          <p:nvPr userDrawn="1"/>
        </p:nvPicPr>
        <p:blipFill rotWithShape="1">
          <a:blip r:embed="rId5"/>
          <a:srcRect l="6949" r="7519" b="12060"/>
          <a:stretch/>
        </p:blipFill>
        <p:spPr>
          <a:xfrm>
            <a:off x="753555" y="4248038"/>
            <a:ext cx="485741" cy="202662"/>
          </a:xfrm>
          <a:prstGeom prst="rect">
            <a:avLst/>
          </a:prstGeom>
          <a:ln w="3175">
            <a:solidFill>
              <a:schemeClr val="bg1">
                <a:lumMod val="85000"/>
              </a:schemeClr>
            </a:solidFill>
          </a:ln>
        </p:spPr>
      </p:pic>
      <p:pic>
        <p:nvPicPr>
          <p:cNvPr id="39" name="Billede 38">
            <a:extLst>
              <a:ext uri="{FF2B5EF4-FFF2-40B4-BE49-F238E27FC236}">
                <a16:creationId xmlns:a16="http://schemas.microsoft.com/office/drawing/2014/main" id="{4F0B84B8-8B56-4E7C-97F5-36787E89A93A}"/>
              </a:ext>
            </a:extLst>
          </p:cNvPr>
          <p:cNvPicPr>
            <a:picLocks noChangeAspect="1"/>
          </p:cNvPicPr>
          <p:nvPr userDrawn="1"/>
        </p:nvPicPr>
        <p:blipFill>
          <a:blip r:embed="rId6"/>
          <a:stretch>
            <a:fillRect/>
          </a:stretch>
        </p:blipFill>
        <p:spPr>
          <a:xfrm>
            <a:off x="928272" y="5165787"/>
            <a:ext cx="311024" cy="340645"/>
          </a:xfrm>
          <a:prstGeom prst="rect">
            <a:avLst/>
          </a:prstGeom>
          <a:ln>
            <a:solidFill>
              <a:schemeClr val="bg1">
                <a:lumMod val="85000"/>
              </a:schemeClr>
            </a:solidFill>
          </a:ln>
        </p:spPr>
      </p:pic>
      <p:sp>
        <p:nvSpPr>
          <p:cNvPr id="40" name="Tekstfelt 39">
            <a:extLst>
              <a:ext uri="{FF2B5EF4-FFF2-40B4-BE49-F238E27FC236}">
                <a16:creationId xmlns:a16="http://schemas.microsoft.com/office/drawing/2014/main" id="{E141B9D6-C45C-4140-9B28-9342D0AE5901}"/>
              </a:ext>
            </a:extLst>
          </p:cNvPr>
          <p:cNvSpPr txBox="1"/>
          <p:nvPr userDrawn="1"/>
        </p:nvSpPr>
        <p:spPr>
          <a:xfrm>
            <a:off x="5013469" y="1297941"/>
            <a:ext cx="2772972"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Poppins Black" panose="00000A00000000000000" pitchFamily="2" charset="0"/>
                <a:cs typeface="Poppins Black" panose="00000A00000000000000" pitchFamily="2" charset="0"/>
              </a:rPr>
              <a:t>&gt; INDSÆT BILLEDER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0" i="0" noProof="1">
                <a:solidFill>
                  <a:schemeClr val="tx1"/>
                </a:solidFill>
                <a:latin typeface="Poppins" pitchFamily="2" charset="77"/>
                <a:cs typeface="Poppins" pitchFamily="2" charset="77"/>
              </a:rPr>
              <a:t>Klik på dette ikon i dine slides, vælg billede og </a:t>
            </a:r>
            <a:br>
              <a:rPr lang="da-DK" sz="800" b="0" i="0" noProof="1">
                <a:solidFill>
                  <a:schemeClr val="tx1"/>
                </a:solidFill>
                <a:latin typeface="Poppins" pitchFamily="2" charset="77"/>
                <a:cs typeface="Poppins" pitchFamily="2" charset="77"/>
              </a:rPr>
            </a:br>
            <a:r>
              <a:rPr lang="da-DK" sz="800" b="0" i="0" noProof="1">
                <a:solidFill>
                  <a:schemeClr val="tx1"/>
                </a:solidFill>
                <a:latin typeface="Poppins" pitchFamily="2" charset="77"/>
                <a:cs typeface="Poppins" pitchFamily="2" charset="77"/>
              </a:rPr>
              <a:t>klik </a:t>
            </a:r>
            <a:r>
              <a:rPr lang="da-DK" sz="800" b="1" i="0" noProof="1">
                <a:solidFill>
                  <a:schemeClr val="tx1"/>
                </a:solidFill>
                <a:latin typeface="Poppins" pitchFamily="2" charset="77"/>
                <a:cs typeface="Poppins" pitchFamily="2" charset="77"/>
              </a:rPr>
              <a:t>Indsæt.</a:t>
            </a:r>
            <a:endParaRPr lang="en-GB" sz="800" b="1" i="0" noProof="1">
              <a:solidFill>
                <a:schemeClr val="tx1"/>
              </a:solidFill>
              <a:latin typeface="Poppins" pitchFamily="2" charset="77"/>
              <a:cs typeface="Poppins" pitchFamily="2" charset="77"/>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0" i="0" noProof="1">
                <a:solidFill>
                  <a:schemeClr val="tx1"/>
                </a:solidFill>
                <a:latin typeface="Poppins" pitchFamily="2" charset="77"/>
                <a:cs typeface="Poppins" pitchFamily="2" charset="77"/>
              </a:rPr>
              <a:t>Departementets officielle fotos til dine slides findes ved at klikke </a:t>
            </a:r>
            <a:r>
              <a:rPr lang="da-DK" altLang="da-DK" sz="800" b="1" i="0" u="none" noProof="1">
                <a:solidFill>
                  <a:schemeClr val="tx1"/>
                </a:solidFill>
                <a:latin typeface="Poppins" pitchFamily="2" charset="77"/>
                <a:cs typeface="Poppins" pitchFamily="2" charset="77"/>
                <a:hlinkClick r:id="rId7">
                  <a:extLst>
                    <a:ext uri="{A12FA001-AC4F-418D-AE19-62706E023703}">
                      <ahyp:hlinkClr xmlns:ahyp="http://schemas.microsoft.com/office/drawing/2018/hyperlinkcolor" val="tx"/>
                    </a:ext>
                  </a:extLst>
                </a:hlinkClick>
              </a:rPr>
              <a:t>her</a:t>
            </a:r>
            <a:r>
              <a:rPr lang="da-DK" altLang="da-DK" sz="800" b="1" i="0" u="none" noProof="1">
                <a:solidFill>
                  <a:schemeClr val="tx1"/>
                </a:solidFill>
                <a:latin typeface="Poppins" pitchFamily="2" charset="77"/>
                <a:cs typeface="Poppins" pitchFamily="2" charset="77"/>
              </a:rPr>
              <a:t>. </a:t>
            </a:r>
            <a:br>
              <a:rPr lang="da-DK" altLang="da-DK" sz="800" b="1" i="0" u="none"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Alternativt kan billederne findes ved at klikke på nedenstående link og åbne mappen ‘</a:t>
            </a:r>
            <a:r>
              <a:rPr lang="da-DK" altLang="da-DK" sz="800" b="1" i="0" noProof="1">
                <a:solidFill>
                  <a:schemeClr val="tx1"/>
                </a:solidFill>
                <a:latin typeface="Poppins" pitchFamily="2" charset="77"/>
                <a:cs typeface="Poppins" pitchFamily="2" charset="77"/>
              </a:rPr>
              <a:t>Billeder til PowerPoint præsentationer</a:t>
            </a:r>
            <a:r>
              <a:rPr lang="da-DK" altLang="da-DK" sz="800" b="0" i="0" noProof="1">
                <a:solidFill>
                  <a:schemeClr val="tx1"/>
                </a:solidFill>
                <a:latin typeface="Poppins" pitchFamily="2" charset="77"/>
                <a:cs typeface="Poppins" pitchFamily="2" charset="77"/>
              </a:rPr>
              <a:t>’:</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accent4"/>
                </a:solidFill>
                <a:latin typeface="Poppins" pitchFamily="2" charset="77"/>
                <a:cs typeface="Poppins" pitchFamily="2" charset="77"/>
                <a:hlinkClick r:id="rId7">
                  <a:extLst>
                    <a:ext uri="{A12FA001-AC4F-418D-AE19-62706E023703}">
                      <ahyp:hlinkClr xmlns:ahyp="http://schemas.microsoft.com/office/drawing/2018/hyperlinkcolor" val="tx"/>
                    </a:ext>
                  </a:extLst>
                </a:hlinkClick>
              </a:rPr>
              <a:t>https://www.skyfish.com/p/sundhedsministeriet</a:t>
            </a:r>
            <a:endParaRPr lang="da-DK" altLang="da-DK" sz="800" b="1" i="0" noProof="1">
              <a:solidFill>
                <a:schemeClr val="accent4"/>
              </a:solidFill>
              <a:latin typeface="Poppins" pitchFamily="2" charset="77"/>
              <a:cs typeface="Poppins" pitchFamily="2" charset="77"/>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p:txBody>
      </p:sp>
      <p:pic>
        <p:nvPicPr>
          <p:cNvPr id="41" name="Picture 33">
            <a:extLst>
              <a:ext uri="{FF2B5EF4-FFF2-40B4-BE49-F238E27FC236}">
                <a16:creationId xmlns:a16="http://schemas.microsoft.com/office/drawing/2014/main" id="{FA6FF43D-7410-4E20-B4C6-4546219CDE15}"/>
              </a:ext>
            </a:extLst>
          </p:cNvPr>
          <p:cNvPicPr>
            <a:picLocks noChangeAspect="1"/>
          </p:cNvPicPr>
          <p:nvPr userDrawn="1"/>
        </p:nvPicPr>
        <p:blipFill rotWithShape="1">
          <a:blip r:embed="rId8"/>
          <a:srcRect l="3901" t="45142" r="62601" b="9046"/>
          <a:stretch/>
        </p:blipFill>
        <p:spPr>
          <a:xfrm>
            <a:off x="4697858" y="1619815"/>
            <a:ext cx="264391" cy="249283"/>
          </a:xfrm>
          <a:prstGeom prst="rect">
            <a:avLst/>
          </a:prstGeom>
          <a:solidFill>
            <a:srgbClr val="F3F3F3"/>
          </a:solidFill>
          <a:ln>
            <a:solidFill>
              <a:schemeClr val="bg1">
                <a:lumMod val="85000"/>
              </a:schemeClr>
            </a:solidFill>
          </a:ln>
        </p:spPr>
      </p:pic>
      <p:grpSp>
        <p:nvGrpSpPr>
          <p:cNvPr id="42" name="Gruppe 41">
            <a:extLst>
              <a:ext uri="{FF2B5EF4-FFF2-40B4-BE49-F238E27FC236}">
                <a16:creationId xmlns:a16="http://schemas.microsoft.com/office/drawing/2014/main" id="{96724805-1BBA-426C-BBA4-37B06525BB5D}"/>
              </a:ext>
            </a:extLst>
          </p:cNvPr>
          <p:cNvGrpSpPr/>
          <p:nvPr userDrawn="1"/>
        </p:nvGrpSpPr>
        <p:grpSpPr>
          <a:xfrm>
            <a:off x="8476373" y="1297941"/>
            <a:ext cx="3039330" cy="3130526"/>
            <a:chOff x="4494271" y="3049227"/>
            <a:chExt cx="3039330" cy="3130526"/>
          </a:xfrm>
        </p:grpSpPr>
        <p:sp>
          <p:nvSpPr>
            <p:cNvPr id="43" name="Tekstfelt 42">
              <a:extLst>
                <a:ext uri="{FF2B5EF4-FFF2-40B4-BE49-F238E27FC236}">
                  <a16:creationId xmlns:a16="http://schemas.microsoft.com/office/drawing/2014/main" id="{9F785077-0AC2-46EC-AB4E-A84FD16E3CFA}"/>
                </a:ext>
              </a:extLst>
            </p:cNvPr>
            <p:cNvSpPr txBox="1"/>
            <p:nvPr userDrawn="1"/>
          </p:nvSpPr>
          <p:spPr>
            <a:xfrm>
              <a:off x="4844595" y="4810147"/>
              <a:ext cx="2689006" cy="1369606"/>
            </a:xfrm>
            <a:prstGeom prst="rect">
              <a:avLst/>
            </a:prstGeom>
            <a:noFill/>
          </p:spPr>
          <p:txBody>
            <a:bodyPr wrap="square">
              <a:spAutoFit/>
            </a:bodyPr>
            <a:lstStyle/>
            <a:p>
              <a:pPr eaLnBrk="1" hangingPunct="1">
                <a:spcAft>
                  <a:spcPts val="600"/>
                </a:spcAft>
                <a:defRPr/>
              </a:pPr>
              <a:r>
                <a:rPr lang="da-DK" sz="900" b="1" i="0" dirty="0">
                  <a:solidFill>
                    <a:schemeClr val="tx1"/>
                  </a:solidFill>
                  <a:latin typeface="Poppins Black" panose="00000A00000000000000" pitchFamily="2" charset="0"/>
                  <a:cs typeface="Poppins Black" panose="00000A00000000000000" pitchFamily="2" charset="0"/>
                </a:rPr>
                <a:t>&gt; HJÆLPELINJER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Brug hjælpelinjer for at give dine slides et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mere professionelt og ensartet udtryk. </a:t>
              </a:r>
              <a:br>
                <a:rPr lang="da-DK" altLang="da-DK" sz="800" b="0" i="0" noProof="1">
                  <a:solidFill>
                    <a:schemeClr val="tx1"/>
                  </a:solidFill>
                  <a:latin typeface="Poppins" pitchFamily="2" charset="77"/>
                  <a:cs typeface="Poppins" pitchFamily="2" charset="77"/>
                </a:rPr>
              </a:br>
              <a:endParaRPr lang="da-DK" altLang="da-DK" sz="800" b="0" i="0" noProof="1">
                <a:solidFill>
                  <a:schemeClr val="tx1"/>
                </a:solidFill>
                <a:latin typeface="Poppins" pitchFamily="2" charset="77"/>
                <a:cs typeface="Poppins" pitchFamily="2" charset="77"/>
              </a:endParaRPr>
            </a:p>
            <a:p>
              <a:pPr marL="171450" indent="-171450" eaLnBrk="1" hangingPunct="1">
                <a:spcAft>
                  <a:spcPts val="600"/>
                </a:spcAft>
                <a:buFont typeface="Arial" panose="020B0604020202020204" pitchFamily="34" charset="0"/>
                <a:buChar char="•"/>
                <a:defRPr/>
              </a:pPr>
              <a:r>
                <a:rPr lang="da-DK" altLang="da-DK" sz="800" b="0" i="0" noProof="1">
                  <a:solidFill>
                    <a:schemeClr val="tx1"/>
                  </a:solidFill>
                  <a:latin typeface="Poppins" pitchFamily="2" charset="77"/>
                  <a:cs typeface="Poppins" pitchFamily="2" charset="77"/>
                </a:rPr>
                <a:t>Klik på fanen </a:t>
              </a:r>
              <a:r>
                <a:rPr lang="da-DK" altLang="da-DK" sz="800" b="1" i="0" noProof="1">
                  <a:solidFill>
                    <a:schemeClr val="tx1"/>
                  </a:solidFill>
                  <a:latin typeface="Poppins" pitchFamily="2" charset="77"/>
                  <a:cs typeface="Poppins" pitchFamily="2" charset="77"/>
                </a:rPr>
                <a:t>Vis</a:t>
              </a:r>
              <a:r>
                <a:rPr lang="da-DK" altLang="da-DK" sz="800" b="0" i="0" noProof="1">
                  <a:solidFill>
                    <a:schemeClr val="tx1"/>
                  </a:solidFill>
                  <a:latin typeface="Poppins" pitchFamily="2" charset="77"/>
                  <a:cs typeface="Poppins" pitchFamily="2" charset="77"/>
                </a:rPr>
                <a:t> og sæt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hak ved </a:t>
              </a:r>
              <a:r>
                <a:rPr lang="da-DK" altLang="da-DK" sz="800" b="1" i="0" noProof="1">
                  <a:solidFill>
                    <a:schemeClr val="tx1"/>
                  </a:solidFill>
                  <a:latin typeface="Poppins" pitchFamily="2" charset="77"/>
                  <a:cs typeface="Poppins" pitchFamily="2" charset="77"/>
                </a:rPr>
                <a:t>Hjælpelinjer</a:t>
              </a:r>
              <a:r>
                <a:rPr lang="da-DK" altLang="da-DK" sz="800" b="0" i="0" noProof="1">
                  <a:solidFill>
                    <a:schemeClr val="tx1"/>
                  </a:solidFill>
                  <a:latin typeface="Poppins" pitchFamily="2" charset="77"/>
                  <a:cs typeface="Poppins" pitchFamily="2" charset="77"/>
                </a:rPr>
                <a:t>.</a:t>
              </a:r>
            </a:p>
            <a:p>
              <a:pPr marL="171450" indent="-171450" eaLnBrk="1" hangingPunct="1">
                <a:spcAft>
                  <a:spcPts val="600"/>
                </a:spcAft>
                <a:buFont typeface="Arial" panose="020B0604020202020204" pitchFamily="34" charset="0"/>
                <a:buChar char="•"/>
                <a:defRPr/>
              </a:pPr>
              <a:r>
                <a:rPr lang="da-DK" altLang="da-DK" sz="800" b="0" i="0" noProof="1">
                  <a:solidFill>
                    <a:schemeClr val="tx1"/>
                  </a:solidFill>
                  <a:latin typeface="Poppins" pitchFamily="2" charset="77"/>
                  <a:cs typeface="Poppins" pitchFamily="2" charset="77"/>
                </a:rPr>
                <a:t>Tryk </a:t>
              </a:r>
              <a:r>
                <a:rPr lang="da-DK" altLang="da-DK" sz="800" b="1" i="0" noProof="1">
                  <a:solidFill>
                    <a:schemeClr val="tx1"/>
                  </a:solidFill>
                  <a:latin typeface="Poppins" pitchFamily="2" charset="77"/>
                  <a:cs typeface="Poppins" pitchFamily="2" charset="77"/>
                </a:rPr>
                <a:t>Alt + F9 </a:t>
              </a:r>
              <a:r>
                <a:rPr lang="da-DK" altLang="da-DK" sz="800" b="0" i="0" noProof="1">
                  <a:solidFill>
                    <a:schemeClr val="tx1"/>
                  </a:solidFill>
                  <a:latin typeface="Poppins" pitchFamily="2" charset="77"/>
                  <a:cs typeface="Poppins" pitchFamily="2" charset="77"/>
                </a:rPr>
                <a:t>for hurtig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visning af hjælpelinjer.</a:t>
              </a:r>
            </a:p>
          </p:txBody>
        </p:sp>
        <p:sp>
          <p:nvSpPr>
            <p:cNvPr id="44" name="Tekstfelt 43">
              <a:extLst>
                <a:ext uri="{FF2B5EF4-FFF2-40B4-BE49-F238E27FC236}">
                  <a16:creationId xmlns:a16="http://schemas.microsoft.com/office/drawing/2014/main" id="{44131703-D10D-4035-A633-5E9B5C1167AD}"/>
                </a:ext>
              </a:extLst>
            </p:cNvPr>
            <p:cNvSpPr txBox="1"/>
            <p:nvPr userDrawn="1"/>
          </p:nvSpPr>
          <p:spPr>
            <a:xfrm>
              <a:off x="4842869" y="3049227"/>
              <a:ext cx="2689006" cy="1631216"/>
            </a:xfrm>
            <a:prstGeom prst="rect">
              <a:avLst/>
            </a:prstGeom>
            <a:noFill/>
          </p:spPr>
          <p:txBody>
            <a:bodyPr wrap="square">
              <a:spAutoFit/>
            </a:bodyPr>
            <a:lstStyle/>
            <a:p>
              <a:pPr eaLnBrk="1" hangingPunct="1">
                <a:spcBef>
                  <a:spcPts val="0"/>
                </a:spcBef>
                <a:spcAft>
                  <a:spcPts val="600"/>
                </a:spcAft>
                <a:buNone/>
                <a:defRPr/>
              </a:pPr>
              <a:r>
                <a:rPr lang="da-DK" sz="900" b="1" i="0" dirty="0">
                  <a:solidFill>
                    <a:schemeClr val="tx1"/>
                  </a:solidFill>
                  <a:latin typeface="Poppins Black" panose="00000A00000000000000" pitchFamily="2" charset="0"/>
                  <a:cs typeface="Poppins Black" panose="00000A00000000000000" pitchFamily="2" charset="0"/>
                </a:rPr>
                <a:t>&gt; BESKÆR BILLEDER</a:t>
              </a:r>
              <a:r>
                <a:rPr lang="da-DK" sz="900" b="1" i="0" dirty="0">
                  <a:solidFill>
                    <a:schemeClr val="tx1"/>
                  </a:solidFill>
                  <a:latin typeface="+mn-lt"/>
                  <a:cs typeface="Poppins Black" panose="00000A00000000000000" pitchFamily="2" charset="0"/>
                </a:rPr>
                <a:t> / </a:t>
              </a:r>
              <a:r>
                <a:rPr lang="da-DK" sz="900" b="1" i="0" dirty="0">
                  <a:solidFill>
                    <a:schemeClr val="tx1"/>
                  </a:solidFill>
                  <a:latin typeface="Poppins Black" panose="00000A00000000000000" pitchFamily="2" charset="0"/>
                  <a:cs typeface="Poppins Black" panose="00000A00000000000000" pitchFamily="2" charset="0"/>
                </a:rPr>
                <a:t>IKONER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1" i="0" noProof="1">
                  <a:solidFill>
                    <a:schemeClr val="tx1"/>
                  </a:solidFill>
                  <a:latin typeface="Poppins" pitchFamily="2" charset="77"/>
                  <a:cs typeface="Poppins" pitchFamily="2" charset="77"/>
                </a:rPr>
                <a:t>1. </a:t>
              </a:r>
              <a:r>
                <a:rPr lang="da-DK" sz="800" b="0" i="0" noProof="1">
                  <a:solidFill>
                    <a:schemeClr val="tx1"/>
                  </a:solidFill>
                  <a:latin typeface="Poppins Light" pitchFamily="2" charset="77"/>
                  <a:cs typeface="Poppins Light" pitchFamily="2" charset="77"/>
                </a:rPr>
                <a:t>Klik på billedet, klik på Fanen </a:t>
              </a:r>
              <a:r>
                <a:rPr lang="da-DK" sz="800" b="1" i="0" noProof="1">
                  <a:solidFill>
                    <a:schemeClr val="tx1"/>
                  </a:solidFill>
                  <a:latin typeface="Poppins" pitchFamily="2" charset="77"/>
                  <a:cs typeface="Poppins" pitchFamily="2" charset="77"/>
                </a:rPr>
                <a:t>Hjem / Billedeformatering / Beskær.</a:t>
              </a:r>
            </a:p>
            <a:p>
              <a:pPr eaLnBrk="1" hangingPunct="1">
                <a:spcAft>
                  <a:spcPts val="600"/>
                </a:spcAft>
                <a:defRPr/>
              </a:pPr>
              <a:r>
                <a:rPr lang="da-DK" sz="800" b="1" i="0" noProof="1">
                  <a:solidFill>
                    <a:schemeClr val="tx1"/>
                  </a:solidFill>
                  <a:latin typeface="Poppins" pitchFamily="2" charset="77"/>
                  <a:cs typeface="Poppins" pitchFamily="2" charset="77"/>
                </a:rPr>
                <a:t>2. </a:t>
              </a:r>
              <a:r>
                <a:rPr lang="da-DK" altLang="da-DK" sz="800" b="0" i="0" noProof="1">
                  <a:solidFill>
                    <a:schemeClr val="tx1"/>
                  </a:solidFill>
                  <a:latin typeface="Poppins" pitchFamily="2" charset="77"/>
                  <a:cs typeface="Poppins" pitchFamily="2" charset="77"/>
                </a:rPr>
                <a:t>Ønsker du at skalere billedet, så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hold </a:t>
              </a:r>
              <a:r>
                <a:rPr lang="da-DK" altLang="da-DK" sz="800" b="1" i="0" noProof="1">
                  <a:solidFill>
                    <a:schemeClr val="tx1"/>
                  </a:solidFill>
                  <a:latin typeface="Poppins" pitchFamily="2" charset="77"/>
                  <a:cs typeface="Poppins" pitchFamily="2" charset="77"/>
                </a:rPr>
                <a:t>SHIFT</a:t>
              </a:r>
              <a:r>
                <a:rPr lang="da-DK" altLang="da-DK" sz="800" b="0" i="0" noProof="1">
                  <a:solidFill>
                    <a:schemeClr val="tx1"/>
                  </a:solidFill>
                  <a:latin typeface="Poppins" pitchFamily="2" charset="77"/>
                  <a:cs typeface="Poppins" pitchFamily="2" charset="77"/>
                </a:rPr>
                <a:t>-knappen nede, mens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du trækker i billedets hjørner.</a:t>
              </a:r>
            </a:p>
            <a:p>
              <a:pPr eaLnBrk="1" hangingPunct="1">
                <a:spcBef>
                  <a:spcPts val="0"/>
                </a:spcBef>
                <a:spcAft>
                  <a:spcPts val="600"/>
                </a:spcAft>
                <a:buNone/>
                <a:defRPr/>
              </a:pPr>
              <a:r>
                <a:rPr lang="da-DK" sz="800" b="1" i="0" noProof="1">
                  <a:solidFill>
                    <a:schemeClr val="tx1"/>
                  </a:solidFill>
                  <a:latin typeface="Poppins" pitchFamily="2" charset="77"/>
                  <a:cs typeface="Poppins" pitchFamily="2" charset="77"/>
                </a:rPr>
                <a:t>Tip: </a:t>
              </a:r>
              <a:r>
                <a:rPr lang="da-DK" sz="800" b="0" i="0" noProof="1">
                  <a:solidFill>
                    <a:schemeClr val="tx1"/>
                  </a:solidFill>
                  <a:latin typeface="Poppins" pitchFamily="2" charset="77"/>
                  <a:cs typeface="Poppins" pitchFamily="2" charset="77"/>
                </a:rPr>
                <a:t>Hvis du sletter billedet og indsætter et nyt, kan billedet ligge foran teksten eller grafikken. Hvis dette sker, skal du vælge billedet, højreklikke og vælge </a:t>
              </a:r>
              <a:r>
                <a:rPr lang="da-DK" sz="800" b="1" i="0" noProof="1">
                  <a:solidFill>
                    <a:schemeClr val="tx1"/>
                  </a:solidFill>
                  <a:latin typeface="Poppins" pitchFamily="2" charset="77"/>
                  <a:cs typeface="Poppins" pitchFamily="2" charset="77"/>
                </a:rPr>
                <a:t>Placer bagest.</a:t>
              </a:r>
              <a:endParaRPr lang="en-GB" altLang="da-DK" sz="800" b="1" i="0" noProof="1">
                <a:solidFill>
                  <a:schemeClr val="tx1"/>
                </a:solidFill>
                <a:latin typeface="Poppins" pitchFamily="2" charset="77"/>
                <a:cs typeface="Poppins" pitchFamily="2" charset="77"/>
              </a:endParaRPr>
            </a:p>
          </p:txBody>
        </p:sp>
        <p:pic>
          <p:nvPicPr>
            <p:cNvPr id="45" name="Billede 44">
              <a:extLst>
                <a:ext uri="{FF2B5EF4-FFF2-40B4-BE49-F238E27FC236}">
                  <a16:creationId xmlns:a16="http://schemas.microsoft.com/office/drawing/2014/main" id="{4AFAC04A-1889-4E89-BCCE-CA5539B08202}"/>
                </a:ext>
              </a:extLst>
            </p:cNvPr>
            <p:cNvPicPr>
              <a:picLocks noChangeAspect="1"/>
            </p:cNvPicPr>
            <p:nvPr userDrawn="1"/>
          </p:nvPicPr>
          <p:blipFill>
            <a:blip r:embed="rId9"/>
            <a:stretch>
              <a:fillRect/>
            </a:stretch>
          </p:blipFill>
          <p:spPr>
            <a:xfrm>
              <a:off x="4514432" y="3372244"/>
              <a:ext cx="277217" cy="277217"/>
            </a:xfrm>
            <a:prstGeom prst="rect">
              <a:avLst/>
            </a:prstGeom>
            <a:ln>
              <a:solidFill>
                <a:schemeClr val="bg1">
                  <a:lumMod val="85000"/>
                </a:schemeClr>
              </a:solidFill>
            </a:ln>
          </p:spPr>
        </p:pic>
        <p:pic>
          <p:nvPicPr>
            <p:cNvPr id="46" name="7 Skalér billede">
              <a:extLst>
                <a:ext uri="{FF2B5EF4-FFF2-40B4-BE49-F238E27FC236}">
                  <a16:creationId xmlns:a16="http://schemas.microsoft.com/office/drawing/2014/main" id="{E4EFBFDC-88A6-44F2-A4E6-DC904C31EBB9}"/>
                </a:ext>
              </a:extLst>
            </p:cNvPr>
            <p:cNvPicPr>
              <a:picLocks noChangeAspect="1"/>
            </p:cNvPicPr>
            <p:nvPr userDrawn="1"/>
          </p:nvPicPr>
          <p:blipFill>
            <a:blip r:embed="rId10"/>
            <a:stretch>
              <a:fillRect/>
            </a:stretch>
          </p:blipFill>
          <p:spPr>
            <a:xfrm>
              <a:off x="4494271" y="3708422"/>
              <a:ext cx="297378" cy="277217"/>
            </a:xfrm>
            <a:prstGeom prst="rect">
              <a:avLst/>
            </a:prstGeom>
            <a:solidFill>
              <a:schemeClr val="bg1"/>
            </a:solidFill>
            <a:ln>
              <a:solidFill>
                <a:schemeClr val="bg1">
                  <a:lumMod val="85000"/>
                </a:schemeClr>
              </a:solidFill>
            </a:ln>
          </p:spPr>
        </p:pic>
        <p:pic>
          <p:nvPicPr>
            <p:cNvPr id="47" name="Billede 46">
              <a:extLst>
                <a:ext uri="{FF2B5EF4-FFF2-40B4-BE49-F238E27FC236}">
                  <a16:creationId xmlns:a16="http://schemas.microsoft.com/office/drawing/2014/main" id="{7C02A487-15C4-4F30-8ADB-33CF6FE1985F}"/>
                </a:ext>
              </a:extLst>
            </p:cNvPr>
            <p:cNvPicPr>
              <a:picLocks noChangeAspect="1"/>
            </p:cNvPicPr>
            <p:nvPr userDrawn="1"/>
          </p:nvPicPr>
          <p:blipFill>
            <a:blip r:embed="rId11"/>
            <a:stretch>
              <a:fillRect/>
            </a:stretch>
          </p:blipFill>
          <p:spPr>
            <a:xfrm>
              <a:off x="6615816" y="5621813"/>
              <a:ext cx="611759" cy="442162"/>
            </a:xfrm>
            <a:prstGeom prst="rect">
              <a:avLst/>
            </a:prstGeom>
          </p:spPr>
        </p:pic>
        <p:sp>
          <p:nvSpPr>
            <p:cNvPr id="48" name="Højre klammeparentes 47">
              <a:extLst>
                <a:ext uri="{FF2B5EF4-FFF2-40B4-BE49-F238E27FC236}">
                  <a16:creationId xmlns:a16="http://schemas.microsoft.com/office/drawing/2014/main" id="{120A9233-FD91-481B-9EBF-12E729A239DF}"/>
                </a:ext>
              </a:extLst>
            </p:cNvPr>
            <p:cNvSpPr/>
            <p:nvPr userDrawn="1"/>
          </p:nvSpPr>
          <p:spPr>
            <a:xfrm>
              <a:off x="6483193" y="5534533"/>
              <a:ext cx="45719" cy="568747"/>
            </a:xfrm>
            <a:prstGeom prst="rightBrace">
              <a:avLst>
                <a:gd name="adj1" fmla="val 0"/>
                <a:gd name="adj2" fmla="val 50805"/>
              </a:avLst>
            </a:prstGeom>
            <a:ln w="6350">
              <a:solidFill>
                <a:srgbClr val="001E3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grpSp>
      <p:grpSp>
        <p:nvGrpSpPr>
          <p:cNvPr id="49" name="Gruppe 48">
            <a:extLst>
              <a:ext uri="{FF2B5EF4-FFF2-40B4-BE49-F238E27FC236}">
                <a16:creationId xmlns:a16="http://schemas.microsoft.com/office/drawing/2014/main" id="{3FDAEF04-8320-4671-932B-0E7757DBFE52}"/>
              </a:ext>
            </a:extLst>
          </p:cNvPr>
          <p:cNvGrpSpPr/>
          <p:nvPr userDrawn="1"/>
        </p:nvGrpSpPr>
        <p:grpSpPr>
          <a:xfrm>
            <a:off x="4294848" y="3049227"/>
            <a:ext cx="3491593" cy="3062377"/>
            <a:chOff x="7991963" y="3049227"/>
            <a:chExt cx="3491593" cy="3062377"/>
          </a:xfrm>
        </p:grpSpPr>
        <p:sp>
          <p:nvSpPr>
            <p:cNvPr id="50" name="Tekstfelt 49">
              <a:extLst>
                <a:ext uri="{FF2B5EF4-FFF2-40B4-BE49-F238E27FC236}">
                  <a16:creationId xmlns:a16="http://schemas.microsoft.com/office/drawing/2014/main" id="{3390868E-920B-4059-B74B-D294248121A6}"/>
                </a:ext>
              </a:extLst>
            </p:cNvPr>
            <p:cNvSpPr txBox="1"/>
            <p:nvPr userDrawn="1"/>
          </p:nvSpPr>
          <p:spPr>
            <a:xfrm>
              <a:off x="8710584" y="3049227"/>
              <a:ext cx="2772972" cy="30623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Poppins Black" panose="00000A00000000000000" pitchFamily="2" charset="0"/>
                  <a:cs typeface="Poppins Black" panose="00000A00000000000000" pitchFamily="2" charset="0"/>
                </a:rPr>
                <a:t>&gt; INDSÆT IKONER  </a:t>
              </a:r>
              <a:r>
                <a:rPr lang="da-DK" sz="900" b="1" i="0" dirty="0">
                  <a:solidFill>
                    <a:schemeClr val="tx1"/>
                  </a:solidFill>
                  <a:latin typeface="+mn-lt"/>
                  <a:ea typeface="Nirmala UI" panose="020B0502040204020203" pitchFamily="34" charset="0"/>
                  <a:cs typeface="Nirmala UI" panose="020B0502040204020203" pitchFamily="34" charset="0"/>
                </a:rPr>
                <a:t>/ </a:t>
              </a:r>
              <a:r>
                <a:rPr lang="da-DK" sz="900" b="1" i="0" dirty="0">
                  <a:solidFill>
                    <a:schemeClr val="tx1"/>
                  </a:solidFill>
                  <a:latin typeface="Poppins Black" panose="00000A00000000000000" pitchFamily="2" charset="0"/>
                  <a:cs typeface="Poppins Black" panose="00000A00000000000000" pitchFamily="2" charset="0"/>
                </a:rPr>
                <a:t>ÆNDRE FARVE PÅ IKONER</a:t>
              </a:r>
              <a:br>
                <a:rPr lang="da-DK" sz="9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Klik på </a:t>
              </a:r>
              <a:r>
                <a:rPr lang="da-DK" altLang="da-DK" sz="800" b="1" i="0" noProof="1">
                  <a:solidFill>
                    <a:schemeClr val="tx1"/>
                  </a:solidFill>
                  <a:latin typeface="Poppins" pitchFamily="2" charset="77"/>
                  <a:cs typeface="Poppins" pitchFamily="2" charset="77"/>
                </a:rPr>
                <a:t>Indsæt</a:t>
              </a:r>
              <a:r>
                <a:rPr lang="da-DK" altLang="da-DK" sz="800" b="0" i="0" noProof="1">
                  <a:solidFill>
                    <a:schemeClr val="tx1"/>
                  </a:solidFill>
                  <a:latin typeface="Poppins" pitchFamily="2" charset="77"/>
                  <a:cs typeface="Poppins" pitchFamily="2" charset="77"/>
                </a:rPr>
                <a:t> i den røde menulinje.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Klik derefter på ikonet </a:t>
              </a:r>
              <a:r>
                <a:rPr lang="da-DK" altLang="da-DK" sz="800" b="1" i="0" noProof="1">
                  <a:solidFill>
                    <a:schemeClr val="tx1"/>
                  </a:solidFill>
                  <a:latin typeface="Poppins" pitchFamily="2" charset="77"/>
                  <a:cs typeface="Poppins" pitchFamily="2" charset="77"/>
                </a:rPr>
                <a:t>‘Ikoner’</a:t>
              </a:r>
              <a:r>
                <a:rPr lang="da-DK" altLang="da-DK" sz="800" b="0" i="0" noProof="1">
                  <a:solidFill>
                    <a:schemeClr val="tx1"/>
                  </a:solidFill>
                  <a:latin typeface="Poppins" pitchFamily="2" charset="77"/>
                  <a:cs typeface="Poppins" pitchFamily="2" charset="77"/>
                </a:rPr>
                <a:t>. </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1. </a:t>
              </a:r>
              <a:r>
                <a:rPr lang="da-DK" altLang="da-DK" sz="800" b="0" i="0" noProof="1">
                  <a:solidFill>
                    <a:schemeClr val="tx1"/>
                  </a:solidFill>
                  <a:latin typeface="Poppins" pitchFamily="2" charset="77"/>
                  <a:cs typeface="Poppins" pitchFamily="2" charset="77"/>
                </a:rPr>
                <a:t>Der popper nu en fane op på din skærm med en masse ikoner. </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2. </a:t>
              </a:r>
              <a:r>
                <a:rPr lang="da-DK" altLang="da-DK" sz="800" b="0" i="0" noProof="1">
                  <a:solidFill>
                    <a:schemeClr val="tx1"/>
                  </a:solidFill>
                  <a:latin typeface="Poppins" pitchFamily="2" charset="77"/>
                  <a:cs typeface="Poppins" pitchFamily="2" charset="77"/>
                </a:rPr>
                <a:t>I søgefeltet i venstre hjørne skal du skrive, hvilket ikon du søger. </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3. </a:t>
              </a:r>
              <a:r>
                <a:rPr lang="da-DK" altLang="da-DK" sz="800" b="0" i="0" noProof="1">
                  <a:solidFill>
                    <a:schemeClr val="tx1"/>
                  </a:solidFill>
                  <a:latin typeface="Poppins" pitchFamily="2" charset="77"/>
                  <a:cs typeface="Poppins" pitchFamily="2" charset="77"/>
                </a:rPr>
                <a:t>Klik derefter på det ønskede ikon og derefter på den røde knap </a:t>
              </a:r>
              <a:r>
                <a:rPr lang="da-DK" altLang="da-DK" sz="800" b="1" i="0" noProof="1">
                  <a:solidFill>
                    <a:schemeClr val="tx1"/>
                  </a:solidFill>
                  <a:latin typeface="Poppins" pitchFamily="2" charset="77"/>
                  <a:cs typeface="Poppins" pitchFamily="2" charset="77"/>
                </a:rPr>
                <a:t>‘Indsæt’ </a:t>
              </a:r>
              <a:r>
                <a:rPr lang="da-DK" altLang="da-DK" sz="800" b="0" i="0" noProof="1">
                  <a:solidFill>
                    <a:schemeClr val="tx1"/>
                  </a:solidFill>
                  <a:latin typeface="Poppins" pitchFamily="2" charset="77"/>
                  <a:cs typeface="Poppins" pitchFamily="2" charset="77"/>
                </a:rPr>
                <a:t>nederst i højre hjøne.</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4. </a:t>
              </a:r>
              <a:r>
                <a:rPr lang="da-DK" altLang="da-DK" sz="800" b="0" i="0" noProof="1">
                  <a:solidFill>
                    <a:schemeClr val="tx1"/>
                  </a:solidFill>
                  <a:latin typeface="Poppins" pitchFamily="2" charset="77"/>
                  <a:cs typeface="Poppins" pitchFamily="2" charset="77"/>
                </a:rPr>
                <a:t>Ikonet popper nu op på din skærm.</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Farven på ikonet skal nu ændres til en SUM-farve</a:t>
              </a:r>
              <a:r>
                <a:rPr lang="da-DK" altLang="da-DK" sz="800" b="0" i="0" noProof="1">
                  <a:solidFill>
                    <a:schemeClr val="tx1"/>
                  </a:solidFill>
                  <a:latin typeface="Poppins" pitchFamily="2" charset="77"/>
                  <a:cs typeface="Poppins" pitchFamily="2" charset="77"/>
                </a:rPr>
                <a:t>. </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1. </a:t>
              </a:r>
              <a:r>
                <a:rPr lang="da-DK" altLang="da-DK" sz="800" b="0" i="0" noProof="1">
                  <a:solidFill>
                    <a:schemeClr val="tx1"/>
                  </a:solidFill>
                  <a:latin typeface="Poppins" pitchFamily="2" charset="77"/>
                  <a:cs typeface="Poppins" pitchFamily="2" charset="77"/>
                </a:rPr>
                <a:t>Klik på ikonet.</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2. </a:t>
              </a:r>
              <a:r>
                <a:rPr lang="da-DK" altLang="da-DK" sz="800" b="0" i="0" noProof="1">
                  <a:solidFill>
                    <a:schemeClr val="tx1"/>
                  </a:solidFill>
                  <a:latin typeface="Poppins" pitchFamily="2" charset="77"/>
                  <a:cs typeface="Poppins" pitchFamily="2" charset="77"/>
                </a:rPr>
                <a:t>Klik på </a:t>
              </a:r>
              <a:r>
                <a:rPr lang="da-DK" altLang="da-DK" sz="800" b="1" i="0" noProof="1">
                  <a:solidFill>
                    <a:schemeClr val="tx1"/>
                  </a:solidFill>
                  <a:latin typeface="Poppins" pitchFamily="2" charset="77"/>
                  <a:cs typeface="Poppins" pitchFamily="2" charset="77"/>
                </a:rPr>
                <a:t>‘Grafikudfyldning’ </a:t>
              </a:r>
              <a:r>
                <a:rPr lang="da-DK" altLang="da-DK" sz="800" b="0" i="0" noProof="1">
                  <a:solidFill>
                    <a:schemeClr val="tx1"/>
                  </a:solidFill>
                  <a:latin typeface="Poppins" pitchFamily="2" charset="77"/>
                  <a:cs typeface="Poppins" pitchFamily="2" charset="77"/>
                </a:rPr>
                <a:t>i den grå menulinje.</a:t>
              </a:r>
              <a:br>
                <a:rPr lang="da-DK" altLang="da-DK" sz="800" b="0" i="0" noProof="1">
                  <a:solidFill>
                    <a:schemeClr val="tx1"/>
                  </a:solidFill>
                  <a:latin typeface="Poppins" pitchFamily="2" charset="77"/>
                  <a:cs typeface="Poppins" pitchFamily="2" charset="77"/>
                </a:rPr>
              </a:br>
              <a:br>
                <a:rPr lang="da-DK" altLang="da-DK" sz="800" b="0" i="0" noProof="1">
                  <a:solidFill>
                    <a:schemeClr val="tx1"/>
                  </a:solidFill>
                  <a:latin typeface="Poppins" pitchFamily="2" charset="77"/>
                  <a:cs typeface="Poppins" pitchFamily="2" charset="77"/>
                </a:rPr>
              </a:br>
              <a:r>
                <a:rPr lang="da-DK" altLang="da-DK" sz="800" b="1" i="0" noProof="1">
                  <a:solidFill>
                    <a:schemeClr val="tx1"/>
                  </a:solidFill>
                  <a:latin typeface="Poppins" pitchFamily="2" charset="77"/>
                  <a:cs typeface="Poppins" pitchFamily="2" charset="77"/>
                </a:rPr>
                <a:t>3. </a:t>
              </a:r>
              <a:r>
                <a:rPr lang="da-DK" altLang="da-DK" sz="800" b="0" i="0" noProof="1">
                  <a:solidFill>
                    <a:schemeClr val="tx1"/>
                  </a:solidFill>
                  <a:latin typeface="Poppins" pitchFamily="2" charset="77"/>
                  <a:cs typeface="Poppins" pitchFamily="2" charset="77"/>
                </a:rPr>
                <a:t>Vælg den ønskede farve fra SUM-farvepaletten, som matcher det farvetema, du har brugt i din PP. </a:t>
              </a:r>
            </a:p>
          </p:txBody>
        </p:sp>
        <p:pic>
          <p:nvPicPr>
            <p:cNvPr id="51" name="Billede 50">
              <a:extLst>
                <a:ext uri="{FF2B5EF4-FFF2-40B4-BE49-F238E27FC236}">
                  <a16:creationId xmlns:a16="http://schemas.microsoft.com/office/drawing/2014/main" id="{B3EA9453-0BB5-4F7C-AC9B-91CA6D51A6D4}"/>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8380758" y="3372244"/>
              <a:ext cx="279648" cy="397100"/>
            </a:xfrm>
            <a:prstGeom prst="rect">
              <a:avLst/>
            </a:prstGeom>
            <a:ln>
              <a:solidFill>
                <a:schemeClr val="bg1">
                  <a:lumMod val="85000"/>
                </a:schemeClr>
              </a:solidFill>
            </a:ln>
          </p:spPr>
        </p:pic>
        <p:pic>
          <p:nvPicPr>
            <p:cNvPr id="52" name="Billede 51">
              <a:extLst>
                <a:ext uri="{FF2B5EF4-FFF2-40B4-BE49-F238E27FC236}">
                  <a16:creationId xmlns:a16="http://schemas.microsoft.com/office/drawing/2014/main" id="{E5D6661F-7348-4769-88E7-6A83D33E24CA}"/>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46951"/>
            <a:stretch/>
          </p:blipFill>
          <p:spPr>
            <a:xfrm>
              <a:off x="7991963" y="5560646"/>
              <a:ext cx="669610" cy="134930"/>
            </a:xfrm>
            <a:prstGeom prst="rect">
              <a:avLst/>
            </a:prstGeom>
            <a:ln>
              <a:solidFill>
                <a:schemeClr val="bg1">
                  <a:lumMod val="85000"/>
                </a:schemeClr>
              </a:solidFill>
            </a:ln>
          </p:spPr>
        </p:pic>
      </p:grpSp>
    </p:spTree>
    <p:extLst>
      <p:ext uri="{BB962C8B-B14F-4D97-AF65-F5344CB8AC3E}">
        <p14:creationId xmlns:p14="http://schemas.microsoft.com/office/powerpoint/2010/main" val="2337542952"/>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24.xml"/><Relationship Id="rId21" Type="http://schemas.openxmlformats.org/officeDocument/2006/relationships/slideLayout" Target="../slideLayouts/slideLayout119.xml"/><Relationship Id="rId42" Type="http://schemas.openxmlformats.org/officeDocument/2006/relationships/slideLayout" Target="../slideLayouts/slideLayout140.xml"/><Relationship Id="rId47" Type="http://schemas.openxmlformats.org/officeDocument/2006/relationships/slideLayout" Target="../slideLayouts/slideLayout145.xml"/><Relationship Id="rId63" Type="http://schemas.openxmlformats.org/officeDocument/2006/relationships/slideLayout" Target="../slideLayouts/slideLayout161.xml"/><Relationship Id="rId68" Type="http://schemas.openxmlformats.org/officeDocument/2006/relationships/slideLayout" Target="../slideLayouts/slideLayout166.xml"/><Relationship Id="rId84" Type="http://schemas.openxmlformats.org/officeDocument/2006/relationships/slideLayout" Target="../slideLayouts/slideLayout182.xml"/><Relationship Id="rId89" Type="http://schemas.openxmlformats.org/officeDocument/2006/relationships/slideLayout" Target="../slideLayouts/slideLayout187.xml"/><Relationship Id="rId16" Type="http://schemas.openxmlformats.org/officeDocument/2006/relationships/slideLayout" Target="../slideLayouts/slideLayout114.xml"/><Relationship Id="rId11" Type="http://schemas.openxmlformats.org/officeDocument/2006/relationships/slideLayout" Target="../slideLayouts/slideLayout109.xml"/><Relationship Id="rId32" Type="http://schemas.openxmlformats.org/officeDocument/2006/relationships/slideLayout" Target="../slideLayouts/slideLayout130.xml"/><Relationship Id="rId37" Type="http://schemas.openxmlformats.org/officeDocument/2006/relationships/slideLayout" Target="../slideLayouts/slideLayout135.xml"/><Relationship Id="rId53" Type="http://schemas.openxmlformats.org/officeDocument/2006/relationships/slideLayout" Target="../slideLayouts/slideLayout151.xml"/><Relationship Id="rId58" Type="http://schemas.openxmlformats.org/officeDocument/2006/relationships/slideLayout" Target="../slideLayouts/slideLayout156.xml"/><Relationship Id="rId74" Type="http://schemas.openxmlformats.org/officeDocument/2006/relationships/slideLayout" Target="../slideLayouts/slideLayout172.xml"/><Relationship Id="rId79" Type="http://schemas.openxmlformats.org/officeDocument/2006/relationships/slideLayout" Target="../slideLayouts/slideLayout177.xml"/><Relationship Id="rId5" Type="http://schemas.openxmlformats.org/officeDocument/2006/relationships/slideLayout" Target="../slideLayouts/slideLayout103.xml"/><Relationship Id="rId90" Type="http://schemas.openxmlformats.org/officeDocument/2006/relationships/slideLayout" Target="../slideLayouts/slideLayout188.xml"/><Relationship Id="rId95" Type="http://schemas.openxmlformats.org/officeDocument/2006/relationships/slideLayout" Target="../slideLayouts/slideLayout193.xml"/><Relationship Id="rId22" Type="http://schemas.openxmlformats.org/officeDocument/2006/relationships/slideLayout" Target="../slideLayouts/slideLayout120.xml"/><Relationship Id="rId27" Type="http://schemas.openxmlformats.org/officeDocument/2006/relationships/slideLayout" Target="../slideLayouts/slideLayout125.xml"/><Relationship Id="rId43" Type="http://schemas.openxmlformats.org/officeDocument/2006/relationships/slideLayout" Target="../slideLayouts/slideLayout141.xml"/><Relationship Id="rId48" Type="http://schemas.openxmlformats.org/officeDocument/2006/relationships/slideLayout" Target="../slideLayouts/slideLayout146.xml"/><Relationship Id="rId64" Type="http://schemas.openxmlformats.org/officeDocument/2006/relationships/slideLayout" Target="../slideLayouts/slideLayout162.xml"/><Relationship Id="rId69" Type="http://schemas.openxmlformats.org/officeDocument/2006/relationships/slideLayout" Target="../slideLayouts/slideLayout167.xml"/><Relationship Id="rId80" Type="http://schemas.openxmlformats.org/officeDocument/2006/relationships/slideLayout" Target="../slideLayouts/slideLayout178.xml"/><Relationship Id="rId85" Type="http://schemas.openxmlformats.org/officeDocument/2006/relationships/slideLayout" Target="../slideLayouts/slideLayout183.xml"/><Relationship Id="rId3" Type="http://schemas.openxmlformats.org/officeDocument/2006/relationships/slideLayout" Target="../slideLayouts/slideLayout101.xml"/><Relationship Id="rId12" Type="http://schemas.openxmlformats.org/officeDocument/2006/relationships/slideLayout" Target="../slideLayouts/slideLayout110.xml"/><Relationship Id="rId17" Type="http://schemas.openxmlformats.org/officeDocument/2006/relationships/slideLayout" Target="../slideLayouts/slideLayout115.xml"/><Relationship Id="rId25" Type="http://schemas.openxmlformats.org/officeDocument/2006/relationships/slideLayout" Target="../slideLayouts/slideLayout123.xml"/><Relationship Id="rId33" Type="http://schemas.openxmlformats.org/officeDocument/2006/relationships/slideLayout" Target="../slideLayouts/slideLayout131.xml"/><Relationship Id="rId38" Type="http://schemas.openxmlformats.org/officeDocument/2006/relationships/slideLayout" Target="../slideLayouts/slideLayout136.xml"/><Relationship Id="rId46" Type="http://schemas.openxmlformats.org/officeDocument/2006/relationships/slideLayout" Target="../slideLayouts/slideLayout144.xml"/><Relationship Id="rId59" Type="http://schemas.openxmlformats.org/officeDocument/2006/relationships/slideLayout" Target="../slideLayouts/slideLayout157.xml"/><Relationship Id="rId67" Type="http://schemas.openxmlformats.org/officeDocument/2006/relationships/slideLayout" Target="../slideLayouts/slideLayout165.xml"/><Relationship Id="rId20" Type="http://schemas.openxmlformats.org/officeDocument/2006/relationships/slideLayout" Target="../slideLayouts/slideLayout118.xml"/><Relationship Id="rId41" Type="http://schemas.openxmlformats.org/officeDocument/2006/relationships/slideLayout" Target="../slideLayouts/slideLayout139.xml"/><Relationship Id="rId54" Type="http://schemas.openxmlformats.org/officeDocument/2006/relationships/slideLayout" Target="../slideLayouts/slideLayout152.xml"/><Relationship Id="rId62" Type="http://schemas.openxmlformats.org/officeDocument/2006/relationships/slideLayout" Target="../slideLayouts/slideLayout160.xml"/><Relationship Id="rId70" Type="http://schemas.openxmlformats.org/officeDocument/2006/relationships/slideLayout" Target="../slideLayouts/slideLayout168.xml"/><Relationship Id="rId75" Type="http://schemas.openxmlformats.org/officeDocument/2006/relationships/slideLayout" Target="../slideLayouts/slideLayout173.xml"/><Relationship Id="rId83" Type="http://schemas.openxmlformats.org/officeDocument/2006/relationships/slideLayout" Target="../slideLayouts/slideLayout181.xml"/><Relationship Id="rId88" Type="http://schemas.openxmlformats.org/officeDocument/2006/relationships/slideLayout" Target="../slideLayouts/slideLayout186.xml"/><Relationship Id="rId91" Type="http://schemas.openxmlformats.org/officeDocument/2006/relationships/slideLayout" Target="../slideLayouts/slideLayout189.xml"/><Relationship Id="rId96" Type="http://schemas.openxmlformats.org/officeDocument/2006/relationships/slideLayout" Target="../slideLayouts/slideLayout194.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5" Type="http://schemas.openxmlformats.org/officeDocument/2006/relationships/slideLayout" Target="../slideLayouts/slideLayout113.xml"/><Relationship Id="rId23" Type="http://schemas.openxmlformats.org/officeDocument/2006/relationships/slideLayout" Target="../slideLayouts/slideLayout121.xml"/><Relationship Id="rId28" Type="http://schemas.openxmlformats.org/officeDocument/2006/relationships/slideLayout" Target="../slideLayouts/slideLayout126.xml"/><Relationship Id="rId36" Type="http://schemas.openxmlformats.org/officeDocument/2006/relationships/slideLayout" Target="../slideLayouts/slideLayout134.xml"/><Relationship Id="rId49" Type="http://schemas.openxmlformats.org/officeDocument/2006/relationships/slideLayout" Target="../slideLayouts/slideLayout147.xml"/><Relationship Id="rId57" Type="http://schemas.openxmlformats.org/officeDocument/2006/relationships/slideLayout" Target="../slideLayouts/slideLayout155.xml"/><Relationship Id="rId10" Type="http://schemas.openxmlformats.org/officeDocument/2006/relationships/slideLayout" Target="../slideLayouts/slideLayout108.xml"/><Relationship Id="rId31" Type="http://schemas.openxmlformats.org/officeDocument/2006/relationships/slideLayout" Target="../slideLayouts/slideLayout129.xml"/><Relationship Id="rId44" Type="http://schemas.openxmlformats.org/officeDocument/2006/relationships/slideLayout" Target="../slideLayouts/slideLayout142.xml"/><Relationship Id="rId52" Type="http://schemas.openxmlformats.org/officeDocument/2006/relationships/slideLayout" Target="../slideLayouts/slideLayout150.xml"/><Relationship Id="rId60" Type="http://schemas.openxmlformats.org/officeDocument/2006/relationships/slideLayout" Target="../slideLayouts/slideLayout158.xml"/><Relationship Id="rId65" Type="http://schemas.openxmlformats.org/officeDocument/2006/relationships/slideLayout" Target="../slideLayouts/slideLayout163.xml"/><Relationship Id="rId73" Type="http://schemas.openxmlformats.org/officeDocument/2006/relationships/slideLayout" Target="../slideLayouts/slideLayout171.xml"/><Relationship Id="rId78" Type="http://schemas.openxmlformats.org/officeDocument/2006/relationships/slideLayout" Target="../slideLayouts/slideLayout176.xml"/><Relationship Id="rId81" Type="http://schemas.openxmlformats.org/officeDocument/2006/relationships/slideLayout" Target="../slideLayouts/slideLayout179.xml"/><Relationship Id="rId86" Type="http://schemas.openxmlformats.org/officeDocument/2006/relationships/slideLayout" Target="../slideLayouts/slideLayout184.xml"/><Relationship Id="rId94" Type="http://schemas.openxmlformats.org/officeDocument/2006/relationships/slideLayout" Target="../slideLayouts/slideLayout192.xml"/><Relationship Id="rId99" Type="http://schemas.openxmlformats.org/officeDocument/2006/relationships/theme" Target="../theme/theme2.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13" Type="http://schemas.openxmlformats.org/officeDocument/2006/relationships/slideLayout" Target="../slideLayouts/slideLayout111.xml"/><Relationship Id="rId18" Type="http://schemas.openxmlformats.org/officeDocument/2006/relationships/slideLayout" Target="../slideLayouts/slideLayout116.xml"/><Relationship Id="rId39" Type="http://schemas.openxmlformats.org/officeDocument/2006/relationships/slideLayout" Target="../slideLayouts/slideLayout137.xml"/><Relationship Id="rId34" Type="http://schemas.openxmlformats.org/officeDocument/2006/relationships/slideLayout" Target="../slideLayouts/slideLayout132.xml"/><Relationship Id="rId50" Type="http://schemas.openxmlformats.org/officeDocument/2006/relationships/slideLayout" Target="../slideLayouts/slideLayout148.xml"/><Relationship Id="rId55" Type="http://schemas.openxmlformats.org/officeDocument/2006/relationships/slideLayout" Target="../slideLayouts/slideLayout153.xml"/><Relationship Id="rId76" Type="http://schemas.openxmlformats.org/officeDocument/2006/relationships/slideLayout" Target="../slideLayouts/slideLayout174.xml"/><Relationship Id="rId97" Type="http://schemas.openxmlformats.org/officeDocument/2006/relationships/slideLayout" Target="../slideLayouts/slideLayout195.xml"/><Relationship Id="rId7" Type="http://schemas.openxmlformats.org/officeDocument/2006/relationships/slideLayout" Target="../slideLayouts/slideLayout105.xml"/><Relationship Id="rId71" Type="http://schemas.openxmlformats.org/officeDocument/2006/relationships/slideLayout" Target="../slideLayouts/slideLayout169.xml"/><Relationship Id="rId92" Type="http://schemas.openxmlformats.org/officeDocument/2006/relationships/slideLayout" Target="../slideLayouts/slideLayout190.xml"/><Relationship Id="rId2" Type="http://schemas.openxmlformats.org/officeDocument/2006/relationships/slideLayout" Target="../slideLayouts/slideLayout100.xml"/><Relationship Id="rId29" Type="http://schemas.openxmlformats.org/officeDocument/2006/relationships/slideLayout" Target="../slideLayouts/slideLayout127.xml"/><Relationship Id="rId24" Type="http://schemas.openxmlformats.org/officeDocument/2006/relationships/slideLayout" Target="../slideLayouts/slideLayout122.xml"/><Relationship Id="rId40" Type="http://schemas.openxmlformats.org/officeDocument/2006/relationships/slideLayout" Target="../slideLayouts/slideLayout138.xml"/><Relationship Id="rId45" Type="http://schemas.openxmlformats.org/officeDocument/2006/relationships/slideLayout" Target="../slideLayouts/slideLayout143.xml"/><Relationship Id="rId66" Type="http://schemas.openxmlformats.org/officeDocument/2006/relationships/slideLayout" Target="../slideLayouts/slideLayout164.xml"/><Relationship Id="rId87" Type="http://schemas.openxmlformats.org/officeDocument/2006/relationships/slideLayout" Target="../slideLayouts/slideLayout185.xml"/><Relationship Id="rId61" Type="http://schemas.openxmlformats.org/officeDocument/2006/relationships/slideLayout" Target="../slideLayouts/slideLayout159.xml"/><Relationship Id="rId82" Type="http://schemas.openxmlformats.org/officeDocument/2006/relationships/slideLayout" Target="../slideLayouts/slideLayout180.xml"/><Relationship Id="rId19" Type="http://schemas.openxmlformats.org/officeDocument/2006/relationships/slideLayout" Target="../slideLayouts/slideLayout117.xml"/><Relationship Id="rId14" Type="http://schemas.openxmlformats.org/officeDocument/2006/relationships/slideLayout" Target="../slideLayouts/slideLayout112.xml"/><Relationship Id="rId30" Type="http://schemas.openxmlformats.org/officeDocument/2006/relationships/slideLayout" Target="../slideLayouts/slideLayout128.xml"/><Relationship Id="rId35" Type="http://schemas.openxmlformats.org/officeDocument/2006/relationships/slideLayout" Target="../slideLayouts/slideLayout133.xml"/><Relationship Id="rId56" Type="http://schemas.openxmlformats.org/officeDocument/2006/relationships/slideLayout" Target="../slideLayouts/slideLayout154.xml"/><Relationship Id="rId77" Type="http://schemas.openxmlformats.org/officeDocument/2006/relationships/slideLayout" Target="../slideLayouts/slideLayout175.xml"/><Relationship Id="rId8" Type="http://schemas.openxmlformats.org/officeDocument/2006/relationships/slideLayout" Target="../slideLayouts/slideLayout106.xml"/><Relationship Id="rId51" Type="http://schemas.openxmlformats.org/officeDocument/2006/relationships/slideLayout" Target="../slideLayouts/slideLayout149.xml"/><Relationship Id="rId72" Type="http://schemas.openxmlformats.org/officeDocument/2006/relationships/slideLayout" Target="../slideLayouts/slideLayout170.xml"/><Relationship Id="rId93" Type="http://schemas.openxmlformats.org/officeDocument/2006/relationships/slideLayout" Target="../slideLayouts/slideLayout191.xml"/><Relationship Id="rId98" Type="http://schemas.openxmlformats.org/officeDocument/2006/relationships/slideLayout" Target="../slideLayouts/slideLayout19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Title Placeholder 6">
            <a:extLst>
              <a:ext uri="{FF2B5EF4-FFF2-40B4-BE49-F238E27FC236}">
                <a16:creationId xmlns:a16="http://schemas.microsoft.com/office/drawing/2014/main" id="{41A743EB-2E9E-4D0D-A394-919420360DB8}"/>
              </a:ext>
            </a:extLst>
          </p:cNvPr>
          <p:cNvSpPr>
            <a:spLocks noGrp="1"/>
          </p:cNvSpPr>
          <p:nvPr>
            <p:ph type="title"/>
          </p:nvPr>
        </p:nvSpPr>
        <p:spPr>
          <a:xfrm>
            <a:off x="695324" y="613250"/>
            <a:ext cx="10801351" cy="900000"/>
          </a:xfrm>
          <a:prstGeom prst="rect">
            <a:avLst/>
          </a:prstGeom>
        </p:spPr>
        <p:txBody>
          <a:bodyPr vert="horz" lIns="0" tIns="0" rIns="0" bIns="0" rtlCol="0" anchor="t" anchorCtr="0">
            <a:noAutofit/>
          </a:bodyPr>
          <a:lstStyle/>
          <a:p>
            <a:r>
              <a:rPr lang="da-DK" dirty="0"/>
              <a:t>Her kan der stå en titel</a:t>
            </a:r>
          </a:p>
        </p:txBody>
      </p:sp>
      <p:sp>
        <p:nvSpPr>
          <p:cNvPr id="7" name="Text Placeholder 2">
            <a:extLst>
              <a:ext uri="{FF2B5EF4-FFF2-40B4-BE49-F238E27FC236}">
                <a16:creationId xmlns:a16="http://schemas.microsoft.com/office/drawing/2014/main" id="{0ECB709E-72BE-473B-943B-675A369E6F98}"/>
              </a:ext>
            </a:extLst>
          </p:cNvPr>
          <p:cNvSpPr>
            <a:spLocks noGrp="1"/>
          </p:cNvSpPr>
          <p:nvPr>
            <p:ph type="body" idx="1"/>
          </p:nvPr>
        </p:nvSpPr>
        <p:spPr>
          <a:xfrm>
            <a:off x="695325" y="1808163"/>
            <a:ext cx="10801350" cy="4321175"/>
          </a:xfrm>
          <a:prstGeom prst="rect">
            <a:avLst/>
          </a:prstGeom>
        </p:spPr>
        <p:txBody>
          <a:bodyPr vert="horz" lIns="0" tIns="0" rIns="0" bIns="0" rtlCol="0">
            <a:noAutofit/>
          </a:bodyPr>
          <a:lstStyle/>
          <a:p>
            <a:pPr lvl="0"/>
            <a:r>
              <a:rPr lang="da-DK" noProof="0" dirty="0"/>
              <a:t>Level 1</a:t>
            </a:r>
          </a:p>
          <a:p>
            <a:pPr lvl="1"/>
            <a:r>
              <a:rPr lang="da-DK" noProof="0" dirty="0"/>
              <a:t>Level 2</a:t>
            </a:r>
          </a:p>
          <a:p>
            <a:pPr lvl="2"/>
            <a:r>
              <a:rPr lang="da-DK" noProof="0" dirty="0"/>
              <a:t>Level 3</a:t>
            </a:r>
          </a:p>
          <a:p>
            <a:pPr lvl="3"/>
            <a:r>
              <a:rPr lang="da-DK" noProof="0" dirty="0"/>
              <a:t>Level 4, Header</a:t>
            </a:r>
          </a:p>
          <a:p>
            <a:pPr lvl="4"/>
            <a:r>
              <a:rPr lang="da-DK" noProof="0" dirty="0"/>
              <a:t>Level 5, Body</a:t>
            </a:r>
          </a:p>
          <a:p>
            <a:pPr lvl="5"/>
            <a:r>
              <a:rPr lang="da-DK" noProof="0" dirty="0"/>
              <a:t>Level 6 Report bullet</a:t>
            </a:r>
          </a:p>
          <a:p>
            <a:pPr lvl="6"/>
            <a:r>
              <a:rPr lang="da-DK" noProof="0" dirty="0"/>
              <a:t>Level 7, Report Header</a:t>
            </a:r>
          </a:p>
          <a:p>
            <a:pPr lvl="7"/>
            <a:r>
              <a:rPr lang="da-DK" noProof="0" dirty="0"/>
              <a:t>Level 8, Report Body</a:t>
            </a:r>
          </a:p>
          <a:p>
            <a:pPr lvl="8"/>
            <a:r>
              <a:rPr lang="da-DK" noProof="0" dirty="0" err="1"/>
              <a:t>Infographic</a:t>
            </a:r>
            <a:endParaRPr lang="da-DK" noProof="0" dirty="0"/>
          </a:p>
        </p:txBody>
      </p:sp>
      <p:sp>
        <p:nvSpPr>
          <p:cNvPr id="2" name="Pladsholder til slidenummer 1">
            <a:extLst>
              <a:ext uri="{FF2B5EF4-FFF2-40B4-BE49-F238E27FC236}">
                <a16:creationId xmlns:a16="http://schemas.microsoft.com/office/drawing/2014/main" id="{0B472A6F-726E-E59A-21B2-8CAFC8A56BD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462472748"/>
      </p:ext>
    </p:extLst>
  </p:cSld>
  <p:clrMap bg1="lt1" tx1="dk1" bg2="lt2" tx2="dk2" accent1="accent1" accent2="accent2" accent3="accent3" accent4="accent4" accent5="accent5" accent6="accent6" hlink="hlink" folHlink="folHlink"/>
  <p:sldLayoutIdLst>
    <p:sldLayoutId id="2147483695" r:id="rId1"/>
    <p:sldLayoutId id="2147483733" r:id="rId2"/>
    <p:sldLayoutId id="2147483735" r:id="rId3"/>
    <p:sldLayoutId id="2147483734" r:id="rId4"/>
    <p:sldLayoutId id="2147483736" r:id="rId5"/>
    <p:sldLayoutId id="2147483737" r:id="rId6"/>
    <p:sldLayoutId id="2147483738" r:id="rId7"/>
    <p:sldLayoutId id="2147483739" r:id="rId8"/>
    <p:sldLayoutId id="2147483758" r:id="rId9"/>
    <p:sldLayoutId id="2147483740" r:id="rId10"/>
    <p:sldLayoutId id="2147483759" r:id="rId11"/>
    <p:sldLayoutId id="2147483701" r:id="rId12"/>
    <p:sldLayoutId id="2147483702" r:id="rId13"/>
    <p:sldLayoutId id="2147483703" r:id="rId14"/>
    <p:sldLayoutId id="2147483706" r:id="rId15"/>
    <p:sldLayoutId id="2147483783" r:id="rId16"/>
    <p:sldLayoutId id="2147483784" r:id="rId17"/>
    <p:sldLayoutId id="2147483704" r:id="rId18"/>
    <p:sldLayoutId id="2147483705" r:id="rId19"/>
    <p:sldLayoutId id="2147483743" r:id="rId20"/>
    <p:sldLayoutId id="2147483744" r:id="rId21"/>
    <p:sldLayoutId id="2147483707" r:id="rId22"/>
    <p:sldLayoutId id="2147483708" r:id="rId23"/>
    <p:sldLayoutId id="2147483785" r:id="rId24"/>
    <p:sldLayoutId id="2147483709" r:id="rId25"/>
    <p:sldLayoutId id="2147483710" r:id="rId26"/>
    <p:sldLayoutId id="2147483711" r:id="rId27"/>
    <p:sldLayoutId id="2147483696" r:id="rId28"/>
    <p:sldLayoutId id="2147483651" r:id="rId29"/>
    <p:sldLayoutId id="2147483652" r:id="rId30"/>
    <p:sldLayoutId id="2147483660" r:id="rId31"/>
    <p:sldLayoutId id="2147483661" r:id="rId32"/>
    <p:sldLayoutId id="2147483653" r:id="rId33"/>
    <p:sldLayoutId id="2147483741" r:id="rId34"/>
    <p:sldLayoutId id="2147483742" r:id="rId35"/>
    <p:sldLayoutId id="2147483654" r:id="rId36"/>
    <p:sldLayoutId id="2147483666" r:id="rId37"/>
    <p:sldLayoutId id="2147483662" r:id="rId38"/>
    <p:sldLayoutId id="2147483663" r:id="rId39"/>
    <p:sldLayoutId id="2147483664" r:id="rId40"/>
    <p:sldLayoutId id="2147483665" r:id="rId41"/>
    <p:sldLayoutId id="2147483670" r:id="rId42"/>
    <p:sldLayoutId id="2147483671" r:id="rId43"/>
    <p:sldLayoutId id="2147483674" r:id="rId44"/>
    <p:sldLayoutId id="2147483675" r:id="rId45"/>
    <p:sldLayoutId id="2147483676" r:id="rId46"/>
    <p:sldLayoutId id="2147483677" r:id="rId47"/>
    <p:sldLayoutId id="2147483672" r:id="rId48"/>
    <p:sldLayoutId id="2147483673" r:id="rId49"/>
    <p:sldLayoutId id="2147483712" r:id="rId50"/>
    <p:sldLayoutId id="2147483713" r:id="rId51"/>
    <p:sldLayoutId id="2147483761" r:id="rId52"/>
    <p:sldLayoutId id="2147483762" r:id="rId53"/>
    <p:sldLayoutId id="2147483779" r:id="rId54"/>
    <p:sldLayoutId id="2147483780" r:id="rId55"/>
    <p:sldLayoutId id="2147483655" r:id="rId56"/>
    <p:sldLayoutId id="2147483656" r:id="rId57"/>
    <p:sldLayoutId id="2147483667" r:id="rId58"/>
    <p:sldLayoutId id="2147483657" r:id="rId59"/>
    <p:sldLayoutId id="2147483658" r:id="rId60"/>
    <p:sldLayoutId id="2147483659" r:id="rId61"/>
    <p:sldLayoutId id="2147483669" r:id="rId62"/>
    <p:sldLayoutId id="2147483745" r:id="rId63"/>
    <p:sldLayoutId id="2147483746" r:id="rId64"/>
    <p:sldLayoutId id="2147483747" r:id="rId65"/>
    <p:sldLayoutId id="2147483748" r:id="rId66"/>
    <p:sldLayoutId id="2147483749" r:id="rId67"/>
    <p:sldLayoutId id="2147483679" r:id="rId68"/>
    <p:sldLayoutId id="2147483693" r:id="rId69"/>
    <p:sldLayoutId id="2147483680" r:id="rId70"/>
    <p:sldLayoutId id="2147483682" r:id="rId71"/>
    <p:sldLayoutId id="2147483694" r:id="rId72"/>
    <p:sldLayoutId id="2147483763" r:id="rId73"/>
    <p:sldLayoutId id="2147483751" r:id="rId74"/>
    <p:sldLayoutId id="2147483752" r:id="rId75"/>
    <p:sldLayoutId id="2147483754" r:id="rId76"/>
    <p:sldLayoutId id="2147483755" r:id="rId77"/>
    <p:sldLayoutId id="2147483756" r:id="rId78"/>
    <p:sldLayoutId id="2147483757" r:id="rId79"/>
    <p:sldLayoutId id="2147483683" r:id="rId80"/>
    <p:sldLayoutId id="2147483760" r:id="rId81"/>
    <p:sldLayoutId id="2147483684" r:id="rId82"/>
    <p:sldLayoutId id="2147483685" r:id="rId83"/>
    <p:sldLayoutId id="2147483750" r:id="rId84"/>
    <p:sldLayoutId id="2147483727" r:id="rId85"/>
    <p:sldLayoutId id="2147483686" r:id="rId86"/>
    <p:sldLayoutId id="2147483719" r:id="rId87"/>
    <p:sldLayoutId id="2147483725" r:id="rId88"/>
    <p:sldLayoutId id="2147483720" r:id="rId89"/>
    <p:sldLayoutId id="2147483731" r:id="rId90"/>
    <p:sldLayoutId id="2147483687" r:id="rId91"/>
    <p:sldLayoutId id="2147483688" r:id="rId92"/>
    <p:sldLayoutId id="2147483689" r:id="rId93"/>
    <p:sldLayoutId id="2147483690" r:id="rId94"/>
    <p:sldLayoutId id="2147483691" r:id="rId95"/>
    <p:sldLayoutId id="2147483692" r:id="rId96"/>
    <p:sldLayoutId id="2147483714" r:id="rId97"/>
    <p:sldLayoutId id="2147483753" r:id="rId98"/>
  </p:sldLayoutIdLst>
  <p:hf hdr="0" ftr="0"/>
  <p:txStyles>
    <p:titleStyle>
      <a:lvl1pPr algn="l" defTabSz="914400" rtl="0" eaLnBrk="1" latinLnBrk="0" hangingPunct="1">
        <a:lnSpc>
          <a:spcPct val="90000"/>
        </a:lnSpc>
        <a:spcBef>
          <a:spcPct val="0"/>
        </a:spcBef>
        <a:buNone/>
        <a:defRPr sz="3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438" userDrawn="1">
          <p15:clr>
            <a:srgbClr val="5ACBF0"/>
          </p15:clr>
        </p15:guide>
        <p15:guide id="4" pos="7242" userDrawn="1">
          <p15:clr>
            <a:srgbClr val="5ACBF0"/>
          </p15:clr>
        </p15:guide>
        <p15:guide id="5" orient="horz" pos="3861" userDrawn="1">
          <p15:clr>
            <a:srgbClr val="F26B43"/>
          </p15:clr>
        </p15:guide>
        <p15:guide id="6" orient="horz" pos="1139" userDrawn="1">
          <p15:clr>
            <a:srgbClr val="5ACBF0"/>
          </p15:clr>
        </p15:guide>
        <p15:guide id="7" orient="horz" pos="391" userDrawn="1">
          <p15:clr>
            <a:srgbClr val="5ACBF0"/>
          </p15:clr>
        </p15:guide>
        <p15:guide id="8" pos="3953" userDrawn="1">
          <p15:clr>
            <a:srgbClr val="C35EA4"/>
          </p15:clr>
        </p15:guide>
        <p15:guide id="9" pos="3727" userDrawn="1">
          <p15:clr>
            <a:srgbClr val="C35EA4"/>
          </p15:clr>
        </p15:guide>
        <p15:guide id="10" pos="2570" userDrawn="1">
          <p15:clr>
            <a:srgbClr val="C35EA4"/>
          </p15:clr>
        </p15:guide>
        <p15:guide id="11" pos="2774" userDrawn="1">
          <p15:clr>
            <a:srgbClr val="C35EA4"/>
          </p15:clr>
        </p15:guide>
        <p15:guide id="12" pos="4906" userDrawn="1">
          <p15:clr>
            <a:srgbClr val="C35EA4"/>
          </p15:clr>
        </p15:guide>
        <p15:guide id="13" pos="5110" userDrawn="1">
          <p15:clr>
            <a:srgbClr val="C35EA4"/>
          </p15:clr>
        </p15:guide>
        <p15:guide id="14" orient="horz" pos="1366" userDrawn="1">
          <p15:clr>
            <a:srgbClr val="F26B43"/>
          </p15:clr>
        </p15:guide>
        <p15:guide id="15" pos="3386" userDrawn="1">
          <p15:clr>
            <a:srgbClr val="9FCC3B"/>
          </p15:clr>
        </p15:guide>
        <p15:guide id="16" pos="4294" userDrawn="1">
          <p15:clr>
            <a:srgbClr val="9FCC3B"/>
          </p15:clr>
        </p15:guide>
        <p15:guide id="17" pos="2366" userDrawn="1">
          <p15:clr>
            <a:srgbClr val="C35EA4"/>
          </p15:clr>
        </p15:guide>
        <p15:guide id="18" pos="5314" userDrawn="1">
          <p15:clr>
            <a:srgbClr val="C35E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Title Placeholder 6">
            <a:extLst>
              <a:ext uri="{FF2B5EF4-FFF2-40B4-BE49-F238E27FC236}">
                <a16:creationId xmlns:a16="http://schemas.microsoft.com/office/drawing/2014/main" id="{41A743EB-2E9E-4D0D-A394-919420360DB8}"/>
              </a:ext>
            </a:extLst>
          </p:cNvPr>
          <p:cNvSpPr>
            <a:spLocks noGrp="1"/>
          </p:cNvSpPr>
          <p:nvPr>
            <p:ph type="title"/>
          </p:nvPr>
        </p:nvSpPr>
        <p:spPr>
          <a:xfrm>
            <a:off x="695324" y="613250"/>
            <a:ext cx="10801351" cy="900000"/>
          </a:xfrm>
          <a:prstGeom prst="rect">
            <a:avLst/>
          </a:prstGeom>
        </p:spPr>
        <p:txBody>
          <a:bodyPr vert="horz" lIns="0" tIns="0" rIns="0" bIns="0" rtlCol="0" anchor="t" anchorCtr="0">
            <a:noAutofit/>
          </a:bodyPr>
          <a:lstStyle/>
          <a:p>
            <a:r>
              <a:rPr lang="da-DK" dirty="0"/>
              <a:t>Her kan der stå en titel</a:t>
            </a:r>
          </a:p>
        </p:txBody>
      </p:sp>
      <p:sp>
        <p:nvSpPr>
          <p:cNvPr id="7" name="Text Placeholder 2">
            <a:extLst>
              <a:ext uri="{FF2B5EF4-FFF2-40B4-BE49-F238E27FC236}">
                <a16:creationId xmlns:a16="http://schemas.microsoft.com/office/drawing/2014/main" id="{0ECB709E-72BE-473B-943B-675A369E6F98}"/>
              </a:ext>
            </a:extLst>
          </p:cNvPr>
          <p:cNvSpPr>
            <a:spLocks noGrp="1"/>
          </p:cNvSpPr>
          <p:nvPr>
            <p:ph type="body" idx="1"/>
          </p:nvPr>
        </p:nvSpPr>
        <p:spPr>
          <a:xfrm>
            <a:off x="695325" y="1808163"/>
            <a:ext cx="10801350" cy="4321175"/>
          </a:xfrm>
          <a:prstGeom prst="rect">
            <a:avLst/>
          </a:prstGeom>
        </p:spPr>
        <p:txBody>
          <a:bodyPr vert="horz" lIns="0" tIns="0" rIns="0" bIns="0" rtlCol="0">
            <a:noAutofit/>
          </a:bodyPr>
          <a:lstStyle/>
          <a:p>
            <a:pPr lvl="0"/>
            <a:r>
              <a:rPr lang="da-DK" noProof="0" dirty="0"/>
              <a:t>Level 1</a:t>
            </a:r>
          </a:p>
          <a:p>
            <a:pPr lvl="1"/>
            <a:r>
              <a:rPr lang="da-DK" noProof="0" dirty="0"/>
              <a:t>Level 2</a:t>
            </a:r>
          </a:p>
          <a:p>
            <a:pPr lvl="2"/>
            <a:r>
              <a:rPr lang="da-DK" noProof="0" dirty="0"/>
              <a:t>Level 3</a:t>
            </a:r>
          </a:p>
          <a:p>
            <a:pPr lvl="3"/>
            <a:r>
              <a:rPr lang="da-DK" noProof="0" dirty="0"/>
              <a:t>Level 4, Header</a:t>
            </a:r>
          </a:p>
          <a:p>
            <a:pPr lvl="4"/>
            <a:r>
              <a:rPr lang="da-DK" noProof="0" dirty="0"/>
              <a:t>Level 5, Body</a:t>
            </a:r>
          </a:p>
          <a:p>
            <a:pPr lvl="5"/>
            <a:r>
              <a:rPr lang="da-DK" noProof="0" dirty="0"/>
              <a:t>Level 6 Report bullet</a:t>
            </a:r>
          </a:p>
          <a:p>
            <a:pPr lvl="6"/>
            <a:r>
              <a:rPr lang="da-DK" noProof="0" dirty="0"/>
              <a:t>Level 7, Report Header</a:t>
            </a:r>
          </a:p>
          <a:p>
            <a:pPr lvl="7"/>
            <a:r>
              <a:rPr lang="da-DK" noProof="0" dirty="0"/>
              <a:t>Level 8, Report Body</a:t>
            </a:r>
          </a:p>
          <a:p>
            <a:pPr lvl="8"/>
            <a:r>
              <a:rPr lang="da-DK" noProof="0" dirty="0" err="1"/>
              <a:t>Infographic</a:t>
            </a:r>
            <a:endParaRPr lang="da-DK" noProof="0" dirty="0"/>
          </a:p>
        </p:txBody>
      </p:sp>
      <p:sp>
        <p:nvSpPr>
          <p:cNvPr id="2" name="Pladsholder til slidenummer 1">
            <a:extLst>
              <a:ext uri="{FF2B5EF4-FFF2-40B4-BE49-F238E27FC236}">
                <a16:creationId xmlns:a16="http://schemas.microsoft.com/office/drawing/2014/main" id="{0B472A6F-726E-E59A-21B2-8CAFC8A56BD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950" b="1" i="0">
                <a:solidFill>
                  <a:schemeClr val="tx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311543421"/>
      </p:ext>
    </p:extLst>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 id="2147483914" r:id="rId12"/>
    <p:sldLayoutId id="2147483915" r:id="rId13"/>
    <p:sldLayoutId id="2147483916" r:id="rId14"/>
    <p:sldLayoutId id="2147483917" r:id="rId15"/>
    <p:sldLayoutId id="2147483918" r:id="rId16"/>
    <p:sldLayoutId id="2147483919" r:id="rId17"/>
    <p:sldLayoutId id="2147483920" r:id="rId18"/>
    <p:sldLayoutId id="2147483921" r:id="rId19"/>
    <p:sldLayoutId id="2147483922" r:id="rId20"/>
    <p:sldLayoutId id="2147483923" r:id="rId21"/>
    <p:sldLayoutId id="2147483924" r:id="rId22"/>
    <p:sldLayoutId id="2147483925" r:id="rId23"/>
    <p:sldLayoutId id="2147483926" r:id="rId24"/>
    <p:sldLayoutId id="2147483927" r:id="rId25"/>
    <p:sldLayoutId id="2147483928" r:id="rId26"/>
    <p:sldLayoutId id="2147483929" r:id="rId27"/>
    <p:sldLayoutId id="2147483930" r:id="rId28"/>
    <p:sldLayoutId id="2147483931" r:id="rId29"/>
    <p:sldLayoutId id="2147483932" r:id="rId30"/>
    <p:sldLayoutId id="2147483933" r:id="rId31"/>
    <p:sldLayoutId id="2147483934" r:id="rId32"/>
    <p:sldLayoutId id="2147483935" r:id="rId33"/>
    <p:sldLayoutId id="2147483936" r:id="rId34"/>
    <p:sldLayoutId id="2147483937" r:id="rId35"/>
    <p:sldLayoutId id="2147483938" r:id="rId36"/>
    <p:sldLayoutId id="2147483939" r:id="rId37"/>
    <p:sldLayoutId id="2147483940" r:id="rId38"/>
    <p:sldLayoutId id="2147483941" r:id="rId39"/>
    <p:sldLayoutId id="2147483942" r:id="rId40"/>
    <p:sldLayoutId id="2147483943" r:id="rId41"/>
    <p:sldLayoutId id="2147483944" r:id="rId42"/>
    <p:sldLayoutId id="2147483945" r:id="rId43"/>
    <p:sldLayoutId id="2147483946" r:id="rId44"/>
    <p:sldLayoutId id="2147483947" r:id="rId45"/>
    <p:sldLayoutId id="2147483948" r:id="rId46"/>
    <p:sldLayoutId id="2147483949" r:id="rId47"/>
    <p:sldLayoutId id="2147483950" r:id="rId48"/>
    <p:sldLayoutId id="2147483951" r:id="rId49"/>
    <p:sldLayoutId id="2147483952" r:id="rId50"/>
    <p:sldLayoutId id="2147483953" r:id="rId51"/>
    <p:sldLayoutId id="2147483954" r:id="rId52"/>
    <p:sldLayoutId id="2147483955" r:id="rId53"/>
    <p:sldLayoutId id="2147483956" r:id="rId54"/>
    <p:sldLayoutId id="2147483957" r:id="rId55"/>
    <p:sldLayoutId id="2147483958" r:id="rId56"/>
    <p:sldLayoutId id="2147483959" r:id="rId57"/>
    <p:sldLayoutId id="2147483960" r:id="rId58"/>
    <p:sldLayoutId id="2147483961" r:id="rId59"/>
    <p:sldLayoutId id="2147483962" r:id="rId60"/>
    <p:sldLayoutId id="2147483963" r:id="rId61"/>
    <p:sldLayoutId id="2147483964" r:id="rId62"/>
    <p:sldLayoutId id="2147483965" r:id="rId63"/>
    <p:sldLayoutId id="2147483966" r:id="rId64"/>
    <p:sldLayoutId id="2147483967" r:id="rId65"/>
    <p:sldLayoutId id="2147483968" r:id="rId66"/>
    <p:sldLayoutId id="2147483969" r:id="rId67"/>
    <p:sldLayoutId id="2147483970" r:id="rId68"/>
    <p:sldLayoutId id="2147483971" r:id="rId69"/>
    <p:sldLayoutId id="2147483972" r:id="rId70"/>
    <p:sldLayoutId id="2147483973" r:id="rId71"/>
    <p:sldLayoutId id="2147483974" r:id="rId72"/>
    <p:sldLayoutId id="2147483975" r:id="rId73"/>
    <p:sldLayoutId id="2147483976" r:id="rId74"/>
    <p:sldLayoutId id="2147483977" r:id="rId75"/>
    <p:sldLayoutId id="2147483978" r:id="rId76"/>
    <p:sldLayoutId id="2147483979" r:id="rId77"/>
    <p:sldLayoutId id="2147483980" r:id="rId78"/>
    <p:sldLayoutId id="2147483981" r:id="rId79"/>
    <p:sldLayoutId id="2147483982" r:id="rId80"/>
    <p:sldLayoutId id="2147483983" r:id="rId81"/>
    <p:sldLayoutId id="2147483984" r:id="rId82"/>
    <p:sldLayoutId id="2147483985" r:id="rId83"/>
    <p:sldLayoutId id="2147483986" r:id="rId84"/>
    <p:sldLayoutId id="2147483987" r:id="rId85"/>
    <p:sldLayoutId id="2147483988" r:id="rId86"/>
    <p:sldLayoutId id="2147483989" r:id="rId87"/>
    <p:sldLayoutId id="2147483990" r:id="rId88"/>
    <p:sldLayoutId id="2147483991" r:id="rId89"/>
    <p:sldLayoutId id="2147483992" r:id="rId90"/>
    <p:sldLayoutId id="2147483993" r:id="rId91"/>
    <p:sldLayoutId id="2147483994" r:id="rId92"/>
    <p:sldLayoutId id="2147483995" r:id="rId93"/>
    <p:sldLayoutId id="2147483996" r:id="rId94"/>
    <p:sldLayoutId id="2147483997" r:id="rId95"/>
    <p:sldLayoutId id="2147483998" r:id="rId96"/>
    <p:sldLayoutId id="2147483999" r:id="rId97"/>
    <p:sldLayoutId id="2147484000" r:id="rId98"/>
  </p:sldLayoutIdLst>
  <p:hf hdr="0" ftr="0"/>
  <p:txStyles>
    <p:titleStyle>
      <a:lvl1pPr algn="l" defTabSz="914400" rtl="0" eaLnBrk="1" latinLnBrk="0" hangingPunct="1">
        <a:lnSpc>
          <a:spcPct val="90000"/>
        </a:lnSpc>
        <a:spcBef>
          <a:spcPct val="0"/>
        </a:spcBef>
        <a:buNone/>
        <a:defRPr sz="3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guide id="3" pos="438">
          <p15:clr>
            <a:srgbClr val="5ACBF0"/>
          </p15:clr>
        </p15:guide>
        <p15:guide id="4" pos="7242">
          <p15:clr>
            <a:srgbClr val="5ACBF0"/>
          </p15:clr>
        </p15:guide>
        <p15:guide id="5" orient="horz" pos="3861">
          <p15:clr>
            <a:srgbClr val="F26B43"/>
          </p15:clr>
        </p15:guide>
        <p15:guide id="6" orient="horz" pos="1139">
          <p15:clr>
            <a:srgbClr val="5ACBF0"/>
          </p15:clr>
        </p15:guide>
        <p15:guide id="7" orient="horz" pos="391">
          <p15:clr>
            <a:srgbClr val="5ACBF0"/>
          </p15:clr>
        </p15:guide>
        <p15:guide id="8" pos="3953">
          <p15:clr>
            <a:srgbClr val="C35EA4"/>
          </p15:clr>
        </p15:guide>
        <p15:guide id="9" pos="3727">
          <p15:clr>
            <a:srgbClr val="C35EA4"/>
          </p15:clr>
        </p15:guide>
        <p15:guide id="10" pos="2570">
          <p15:clr>
            <a:srgbClr val="C35EA4"/>
          </p15:clr>
        </p15:guide>
        <p15:guide id="11" pos="2774">
          <p15:clr>
            <a:srgbClr val="C35EA4"/>
          </p15:clr>
        </p15:guide>
        <p15:guide id="12" pos="4906">
          <p15:clr>
            <a:srgbClr val="C35EA4"/>
          </p15:clr>
        </p15:guide>
        <p15:guide id="13" pos="5110">
          <p15:clr>
            <a:srgbClr val="C35EA4"/>
          </p15:clr>
        </p15:guide>
        <p15:guide id="14" orient="horz" pos="1366">
          <p15:clr>
            <a:srgbClr val="F26B43"/>
          </p15:clr>
        </p15:guide>
        <p15:guide id="15" pos="3386">
          <p15:clr>
            <a:srgbClr val="9FCC3B"/>
          </p15:clr>
        </p15:guide>
        <p15:guide id="16" pos="4294">
          <p15:clr>
            <a:srgbClr val="9FCC3B"/>
          </p15:clr>
        </p15:guide>
        <p15:guide id="17" pos="2366">
          <p15:clr>
            <a:srgbClr val="C35EA4"/>
          </p15:clr>
        </p15:guide>
        <p15:guide id="18" pos="5314">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01AE4F-3D74-A856-A32D-2295D0C9AC4A}"/>
              </a:ext>
            </a:extLst>
          </p:cNvPr>
          <p:cNvSpPr>
            <a:spLocks noGrp="1"/>
          </p:cNvSpPr>
          <p:nvPr>
            <p:ph type="title"/>
          </p:nvPr>
        </p:nvSpPr>
        <p:spPr>
          <a:xfrm>
            <a:off x="695564" y="2168525"/>
            <a:ext cx="9492045" cy="2967963"/>
          </a:xfrm>
        </p:spPr>
        <p:txBody>
          <a:bodyPr/>
          <a:lstStyle/>
          <a:p>
            <a:r>
              <a:rPr lang="da-DK" sz="4000" dirty="0"/>
              <a:t>Afdelingsmøde den 9. september 2025</a:t>
            </a:r>
          </a:p>
        </p:txBody>
      </p:sp>
      <p:sp>
        <p:nvSpPr>
          <p:cNvPr id="5" name="Pladsholder til dato 4">
            <a:extLst>
              <a:ext uri="{FF2B5EF4-FFF2-40B4-BE49-F238E27FC236}">
                <a16:creationId xmlns:a16="http://schemas.microsoft.com/office/drawing/2014/main" id="{00253EA0-D3CC-4E43-B769-3ACC47F396D4}"/>
              </a:ext>
            </a:extLst>
          </p:cNvPr>
          <p:cNvSpPr>
            <a:spLocks noGrp="1"/>
          </p:cNvSpPr>
          <p:nvPr>
            <p:ph type="dt" sz="half" idx="10"/>
          </p:nvPr>
        </p:nvSpPr>
        <p:spPr/>
        <p:txBody>
          <a:bodyPr/>
          <a:lstStyle/>
          <a:p>
            <a:fld id="{C757DB49-932F-4C3E-BF7B-77BDA258FD2A}" type="datetime2">
              <a:rPr lang="da-DK" smtClean="0"/>
              <a:t>8. september 2025</a:t>
            </a:fld>
            <a:endParaRPr lang="da-DK" dirty="0"/>
          </a:p>
        </p:txBody>
      </p:sp>
      <p:sp>
        <p:nvSpPr>
          <p:cNvPr id="4" name="Pladsholder til tekst 3">
            <a:extLst>
              <a:ext uri="{FF2B5EF4-FFF2-40B4-BE49-F238E27FC236}">
                <a16:creationId xmlns:a16="http://schemas.microsoft.com/office/drawing/2014/main" id="{ABE9D119-C145-BD82-3AE1-5FAE96EDC841}"/>
              </a:ext>
            </a:extLst>
          </p:cNvPr>
          <p:cNvSpPr>
            <a:spLocks noGrp="1"/>
          </p:cNvSpPr>
          <p:nvPr>
            <p:ph type="body" sz="quarter" idx="4294967295"/>
          </p:nvPr>
        </p:nvSpPr>
        <p:spPr>
          <a:xfrm>
            <a:off x="0" y="3806825"/>
            <a:ext cx="3348038" cy="209550"/>
          </a:xfrm>
        </p:spPr>
        <p:txBody>
          <a:bodyPr/>
          <a:lstStyle/>
          <a:p>
            <a:r>
              <a:rPr lang="da-DK" dirty="0"/>
              <a:t>Chefmøde</a:t>
            </a:r>
          </a:p>
        </p:txBody>
      </p:sp>
    </p:spTree>
    <p:extLst>
      <p:ext uri="{BB962C8B-B14F-4D97-AF65-F5344CB8AC3E}">
        <p14:creationId xmlns:p14="http://schemas.microsoft.com/office/powerpoint/2010/main" val="1238009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16951D3-4E73-4FDA-BB0F-A6DB036BAC1C}"/>
              </a:ext>
            </a:extLst>
          </p:cNvPr>
          <p:cNvSpPr>
            <a:spLocks noGrp="1"/>
          </p:cNvSpPr>
          <p:nvPr>
            <p:ph type="title"/>
          </p:nvPr>
        </p:nvSpPr>
        <p:spPr/>
        <p:txBody>
          <a:bodyPr/>
          <a:lstStyle/>
          <a:p>
            <a:r>
              <a:rPr lang="da-DK" b="1" dirty="0"/>
              <a:t>Orientering</a:t>
            </a:r>
          </a:p>
        </p:txBody>
      </p:sp>
      <p:sp>
        <p:nvSpPr>
          <p:cNvPr id="6" name="Pladsholder til tekst 5">
            <a:extLst>
              <a:ext uri="{FF2B5EF4-FFF2-40B4-BE49-F238E27FC236}">
                <a16:creationId xmlns:a16="http://schemas.microsoft.com/office/drawing/2014/main" id="{6C8F3B35-25E4-4F07-B14C-EAA74B9468C1}"/>
              </a:ext>
            </a:extLst>
          </p:cNvPr>
          <p:cNvSpPr>
            <a:spLocks noGrp="1"/>
          </p:cNvSpPr>
          <p:nvPr>
            <p:ph type="body" sz="quarter" idx="10"/>
          </p:nvPr>
        </p:nvSpPr>
        <p:spPr>
          <a:xfrm>
            <a:off x="695325" y="1356527"/>
            <a:ext cx="9624332" cy="4766462"/>
          </a:xfrm>
        </p:spPr>
        <p:txBody>
          <a:bodyPr>
            <a:normAutofit lnSpcReduction="10000"/>
          </a:bodyPr>
          <a:lstStyle/>
          <a:p>
            <a:endParaRPr lang="da-DK" b="1" dirty="0">
              <a:solidFill>
                <a:schemeClr val="tx2"/>
              </a:solidFill>
            </a:endParaRPr>
          </a:p>
          <a:p>
            <a:pPr marL="342900" indent="-342900">
              <a:buFont typeface="Arial" panose="020B0604020202020204" pitchFamily="34" charset="0"/>
              <a:buChar char="•"/>
            </a:pPr>
            <a:r>
              <a:rPr lang="da-DK" sz="1800" dirty="0"/>
              <a:t>I morgen onsdag den 10. september vil der blive udleveret partshøringer vedr. afskedigelse til i alt 17 berørte medarbejdere.</a:t>
            </a:r>
            <a:endParaRPr lang="da-DK" sz="1800" dirty="0">
              <a:solidFill>
                <a:srgbClr val="FF0000"/>
              </a:solidFill>
            </a:endParaRPr>
          </a:p>
          <a:p>
            <a:pPr marL="342900" indent="-342900">
              <a:buFont typeface="Arial" panose="020B0604020202020204" pitchFamily="34" charset="0"/>
              <a:buChar char="•"/>
            </a:pPr>
            <a:r>
              <a:rPr lang="da-DK" sz="1800" dirty="0"/>
              <a:t>Kriterierne for udvælgelsen af medarbejdere, der afskediges har været drøftet i samarbejdsudvalget, og</a:t>
            </a:r>
            <a:r>
              <a:rPr lang="da-DK" sz="1800" i="1" dirty="0"/>
              <a:t> sker på baggrund af en samlet vurdering af medarbejdernes faglige kvalifikationer, opgavevaretagelse og personlige kvalifikationer, idet følgende kriterier særligt er indgået i vurderingen:</a:t>
            </a:r>
          </a:p>
          <a:p>
            <a:pPr marL="342900" indent="-342900">
              <a:buFont typeface="Arial" panose="020B0604020202020204" pitchFamily="34" charset="0"/>
              <a:buChar char="•"/>
            </a:pPr>
            <a:endParaRPr lang="da-DK" sz="1800" i="1" dirty="0"/>
          </a:p>
          <a:p>
            <a:pPr marL="1028700" lvl="1" indent="-342900">
              <a:buFont typeface="Courier New" panose="02070309020205020404" pitchFamily="49" charset="0"/>
              <a:buChar char="o"/>
            </a:pPr>
            <a:r>
              <a:rPr lang="da-DK" i="1" dirty="0"/>
              <a:t>faglighed i forhold til tilbageværende og fremtidige opgaver</a:t>
            </a:r>
          </a:p>
          <a:p>
            <a:pPr marL="1028700" lvl="1" indent="-342900">
              <a:buFont typeface="Courier New" panose="02070309020205020404" pitchFamily="49" charset="0"/>
              <a:buChar char="o"/>
            </a:pPr>
            <a:r>
              <a:rPr lang="da-DK" i="1" dirty="0"/>
              <a:t>Arbejdskapacitet / bredde i opgaveløsningen</a:t>
            </a:r>
          </a:p>
          <a:p>
            <a:pPr marL="1028700" lvl="1" indent="-342900">
              <a:buFont typeface="Courier New" panose="02070309020205020404" pitchFamily="49" charset="0"/>
              <a:buChar char="o"/>
            </a:pPr>
            <a:r>
              <a:rPr lang="da-DK" i="1" dirty="0"/>
              <a:t>samarbejdsevne</a:t>
            </a:r>
          </a:p>
          <a:p>
            <a:pPr marL="1028700" lvl="1" indent="-342900">
              <a:buFont typeface="Courier New" panose="02070309020205020404" pitchFamily="49" charset="0"/>
              <a:buChar char="o"/>
            </a:pPr>
            <a:r>
              <a:rPr lang="da-DK" i="1" dirty="0"/>
              <a:t>stabilitet.</a:t>
            </a:r>
          </a:p>
          <a:p>
            <a:pPr lvl="1" indent="0">
              <a:buNone/>
            </a:pPr>
            <a:endParaRPr lang="da-DK" i="1" dirty="0"/>
          </a:p>
          <a:p>
            <a:pPr marL="285750" indent="-285750">
              <a:buFont typeface="Arial" panose="020B0604020202020204" pitchFamily="34" charset="0"/>
              <a:buChar char="•"/>
            </a:pPr>
            <a:r>
              <a:rPr lang="da-DK" sz="1800" dirty="0"/>
              <a:t>Afskedigelserne vil få betydning bredt set i huset, da udvælgelsen er baseret på kriterier og ikke på konkrete opgaver.</a:t>
            </a:r>
          </a:p>
          <a:p>
            <a:pPr marL="285750" indent="-285750">
              <a:buFont typeface="Arial" panose="020B0604020202020204" pitchFamily="34" charset="0"/>
              <a:buChar char="•"/>
            </a:pPr>
            <a:r>
              <a:rPr lang="da-DK" sz="1800" dirty="0"/>
              <a:t>Direktionen har - efter indstilling og dialog i ledelsen - truffet beslutningen om, hvem der skal afskediges.</a:t>
            </a:r>
          </a:p>
          <a:p>
            <a:pPr lvl="1" indent="0">
              <a:buNone/>
            </a:pPr>
            <a:endParaRPr lang="da-DK" dirty="0"/>
          </a:p>
          <a:p>
            <a:pPr lvl="1" indent="0">
              <a:buNone/>
            </a:pPr>
            <a:endParaRPr lang="da-DK" i="1" dirty="0"/>
          </a:p>
          <a:p>
            <a:pPr lvl="1" indent="0">
              <a:buNone/>
            </a:pPr>
            <a:endParaRPr lang="da-DK" i="1" dirty="0"/>
          </a:p>
          <a:p>
            <a:pPr marL="342900" indent="-342900">
              <a:buFont typeface="Arial" panose="020B0604020202020204" pitchFamily="34" charset="0"/>
              <a:buChar char="•"/>
            </a:pPr>
            <a:endParaRPr lang="da-DK" sz="1800" dirty="0">
              <a:solidFill>
                <a:schemeClr val="tx2"/>
              </a:solidFill>
            </a:endParaRPr>
          </a:p>
          <a:p>
            <a:endParaRPr lang="da-DK" dirty="0"/>
          </a:p>
        </p:txBody>
      </p:sp>
    </p:spTree>
    <p:extLst>
      <p:ext uri="{BB962C8B-B14F-4D97-AF65-F5344CB8AC3E}">
        <p14:creationId xmlns:p14="http://schemas.microsoft.com/office/powerpoint/2010/main" val="687534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title"/>
          </p:nvPr>
        </p:nvSpPr>
        <p:spPr/>
        <p:txBody>
          <a:bodyPr/>
          <a:lstStyle/>
          <a:p>
            <a:r>
              <a:rPr lang="da-DK" altLang="da-DK" dirty="0"/>
              <a:t>Dagens forløb den 10. september </a:t>
            </a:r>
          </a:p>
        </p:txBody>
      </p:sp>
      <p:sp>
        <p:nvSpPr>
          <p:cNvPr id="3" name="Pladsholder til indhold 2"/>
          <p:cNvSpPr>
            <a:spLocks noGrp="1"/>
          </p:cNvSpPr>
          <p:nvPr>
            <p:ph type="body" sz="quarter" idx="4294967295"/>
          </p:nvPr>
        </p:nvSpPr>
        <p:spPr>
          <a:xfrm>
            <a:off x="695324" y="1513251"/>
            <a:ext cx="10257379" cy="4977984"/>
          </a:xfrm>
        </p:spPr>
        <p:txBody>
          <a:bodyPr/>
          <a:lstStyle/>
          <a:p>
            <a:pPr>
              <a:buFont typeface="Arial" panose="020B0604020202020204" pitchFamily="34" charset="0"/>
              <a:buChar char="•"/>
              <a:defRPr/>
            </a:pPr>
            <a:r>
              <a:rPr lang="da-DK" sz="1400" dirty="0"/>
              <a:t>Alle medarbejdere skal møde fysisk på arbejde </a:t>
            </a:r>
            <a:r>
              <a:rPr lang="da-DK" sz="1400"/>
              <a:t>i morgen onsdag </a:t>
            </a:r>
            <a:r>
              <a:rPr lang="da-DK" sz="1400" dirty="0"/>
              <a:t>den 10. september. </a:t>
            </a:r>
            <a:br>
              <a:rPr lang="da-DK" sz="1400" dirty="0"/>
            </a:br>
            <a:endParaRPr lang="da-DK" sz="1400" dirty="0"/>
          </a:p>
          <a:p>
            <a:pPr>
              <a:buFont typeface="Arial" panose="020B0604020202020204" pitchFamily="34" charset="0"/>
              <a:buChar char="•"/>
              <a:defRPr/>
            </a:pPr>
            <a:r>
              <a:rPr lang="da-DK" sz="1400" dirty="0"/>
              <a:t>De medarbejdere, der påtænkes afskediget, orienteres mellem kl. 09.00 og kl. 09.10 på mail om, at de skal til samtale. </a:t>
            </a:r>
            <a:br>
              <a:rPr lang="da-DK" sz="1400" dirty="0"/>
            </a:br>
            <a:endParaRPr lang="da-DK" sz="1400" dirty="0"/>
          </a:p>
          <a:p>
            <a:pPr>
              <a:buFont typeface="Arial" panose="020B0604020202020204" pitchFamily="34" charset="0"/>
              <a:buChar char="•"/>
              <a:defRPr/>
            </a:pPr>
            <a:r>
              <a:rPr lang="da-DK" sz="1400" dirty="0"/>
              <a:t>Alle medarbejdere skal derfor tjekke deres mail mellem kl. 09.00 - 09.10.</a:t>
            </a:r>
            <a:br>
              <a:rPr lang="da-DK" sz="1400" dirty="0"/>
            </a:br>
            <a:endParaRPr lang="da-DK" sz="1400" dirty="0"/>
          </a:p>
          <a:p>
            <a:pPr>
              <a:buFont typeface="Arial" panose="020B0604020202020204" pitchFamily="34" charset="0"/>
              <a:buChar char="•"/>
              <a:defRPr/>
            </a:pPr>
            <a:r>
              <a:rPr lang="da-DK" sz="1400" dirty="0"/>
              <a:t>Medarbejdere, der har fået en mail om, at de er indkaldt til samtale, skal selv gå til det anviste lokale på det angivne mødetidspunkt. Her vil medarbejderen blive tilbudt at få en tillidsrepræsentant med til samtalen eller en bisidder efter eget valg. Til samtalen deltager derudover medarbejderens chef og en repræsentant for HR.</a:t>
            </a:r>
            <a:br>
              <a:rPr lang="da-DK" sz="1400" dirty="0"/>
            </a:br>
            <a:endParaRPr lang="da-DK" sz="1400" dirty="0"/>
          </a:p>
          <a:p>
            <a:pPr>
              <a:buFont typeface="Arial" panose="020B0604020202020204" pitchFamily="34" charset="0"/>
              <a:buChar char="•"/>
              <a:defRPr/>
            </a:pPr>
            <a:r>
              <a:rPr lang="da-DK" sz="1400" dirty="0"/>
              <a:t>Alle medarbejdere i departementet bliver orienteret pr. mail, når alle berørte medarbejdere er indkaldt til samtale, og igen når alle samtaler er afholdt. </a:t>
            </a:r>
            <a:br>
              <a:rPr lang="da-DK" sz="1400" dirty="0"/>
            </a:br>
            <a:endParaRPr lang="da-DK" sz="1400" dirty="0"/>
          </a:p>
          <a:p>
            <a:pPr>
              <a:defRPr/>
            </a:pPr>
            <a:r>
              <a:rPr lang="da-DK" sz="1400" dirty="0"/>
              <a:t>Der er mulighed for at kontakte en erhvervspsykolog i morgen og på torsdag. Tilbuddet gælder både medarbejdere, der får udleveret en partshøring vedr. afskedigelse og øvrige medarbejdere.</a:t>
            </a:r>
          </a:p>
          <a:p>
            <a:pPr>
              <a:defRPr/>
            </a:pPr>
            <a:r>
              <a:rPr lang="da-DK" sz="1400" dirty="0"/>
              <a:t>Psykolog Line Bøje Stampe fra Human House kan kontaktes på telefon </a:t>
            </a:r>
            <a:r>
              <a:rPr lang="da-DK" sz="1400" b="1" dirty="0"/>
              <a:t>52 13 75 16 </a:t>
            </a:r>
            <a:r>
              <a:rPr lang="da-DK" sz="1400" dirty="0"/>
              <a:t>i tidsrummet:</a:t>
            </a:r>
          </a:p>
          <a:p>
            <a:pPr marL="0" indent="0">
              <a:buNone/>
              <a:defRPr/>
            </a:pPr>
            <a:r>
              <a:rPr lang="da-DK" sz="1400" dirty="0"/>
              <a:t>	• 10. september kl. 10-14</a:t>
            </a:r>
          </a:p>
          <a:p>
            <a:pPr marL="0" indent="0">
              <a:buNone/>
              <a:defRPr/>
            </a:pPr>
            <a:r>
              <a:rPr lang="da-DK" sz="1400" dirty="0"/>
              <a:t>	• 11. september kl. 9-14</a:t>
            </a:r>
          </a:p>
        </p:txBody>
      </p:sp>
    </p:spTree>
    <p:extLst>
      <p:ext uri="{BB962C8B-B14F-4D97-AF65-F5344CB8AC3E}">
        <p14:creationId xmlns:p14="http://schemas.microsoft.com/office/powerpoint/2010/main" val="28178861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title"/>
          </p:nvPr>
        </p:nvSpPr>
        <p:spPr/>
        <p:txBody>
          <a:bodyPr/>
          <a:lstStyle/>
          <a:p>
            <a:r>
              <a:rPr lang="da-DK" altLang="da-DK" dirty="0"/>
              <a:t>Vilkår for partshørte medarbejdere</a:t>
            </a:r>
          </a:p>
        </p:txBody>
      </p:sp>
      <p:sp>
        <p:nvSpPr>
          <p:cNvPr id="3" name="Pladsholder til indhold 2"/>
          <p:cNvSpPr>
            <a:spLocks noGrp="1"/>
          </p:cNvSpPr>
          <p:nvPr>
            <p:ph type="body" sz="quarter" idx="4294967295"/>
          </p:nvPr>
        </p:nvSpPr>
        <p:spPr>
          <a:xfrm>
            <a:off x="695324" y="1513251"/>
            <a:ext cx="10257379" cy="4977984"/>
          </a:xfrm>
        </p:spPr>
        <p:txBody>
          <a:bodyPr/>
          <a:lstStyle/>
          <a:p>
            <a:pPr marL="0" indent="0">
              <a:buNone/>
              <a:defRPr/>
            </a:pPr>
            <a:r>
              <a:rPr lang="da-DK" sz="1800" dirty="0"/>
              <a:t>Partshørte medarbejdere</a:t>
            </a:r>
            <a:r>
              <a:rPr lang="da-DK" sz="1400" dirty="0"/>
              <a:t>:</a:t>
            </a:r>
          </a:p>
          <a:p>
            <a:pPr marL="0" indent="0">
              <a:buNone/>
              <a:defRPr/>
            </a:pPr>
            <a:endParaRPr lang="da-DK" sz="1400" dirty="0"/>
          </a:p>
          <a:p>
            <a:pPr>
              <a:defRPr/>
            </a:pPr>
            <a:r>
              <a:rPr lang="da-DK" sz="1400" dirty="0"/>
              <a:t>Har mulighed for at holde tjenestefri med løn i partshøringsperioden.</a:t>
            </a:r>
          </a:p>
          <a:p>
            <a:pPr>
              <a:defRPr/>
            </a:pPr>
            <a:r>
              <a:rPr lang="da-DK" sz="1400" dirty="0"/>
              <a:t>Skal som udgangspunkt arbejde i opsigelsesperioden, men kan anmode om fritstilling.</a:t>
            </a:r>
          </a:p>
          <a:p>
            <a:pPr lvl="1">
              <a:buFont typeface="Courier New" panose="02070309020205020404" pitchFamily="49" charset="0"/>
              <a:buChar char="o"/>
              <a:defRPr/>
            </a:pPr>
            <a:r>
              <a:rPr lang="da-DK" sz="1200" dirty="0"/>
              <a:t>Vilkårene for fritstilling er: </a:t>
            </a:r>
          </a:p>
          <a:p>
            <a:pPr marL="457200" lvl="1" indent="0">
              <a:buNone/>
              <a:defRPr/>
            </a:pPr>
            <a:r>
              <a:rPr lang="da-DK" sz="1200" dirty="0"/>
              <a:t>	- medarbejderen skal ikke stå til rådighed i fritstillingsperioden</a:t>
            </a:r>
          </a:p>
          <a:p>
            <a:pPr marL="457200" lvl="1" indent="0">
              <a:buNone/>
              <a:defRPr/>
            </a:pPr>
            <a:r>
              <a:rPr lang="da-DK" sz="1200" dirty="0"/>
              <a:t>	- der sker modregning, hvis medarbejderen får nyt arbejde i opsigelsesperioden (dog 3 måneders minimalerstatning)</a:t>
            </a:r>
          </a:p>
          <a:p>
            <a:pPr marL="457200" lvl="1" indent="0">
              <a:buNone/>
              <a:defRPr/>
            </a:pPr>
            <a:r>
              <a:rPr lang="da-DK" sz="1200" dirty="0"/>
              <a:t>	- Evt. opsparet over- og merarbejde, afspadsering og konsulentfridage mv. afholdes i fritstillingsperioden</a:t>
            </a:r>
          </a:p>
          <a:p>
            <a:pPr marL="457200" lvl="1" indent="0">
              <a:buNone/>
              <a:defRPr/>
            </a:pPr>
            <a:r>
              <a:rPr lang="da-DK" sz="1200" dirty="0"/>
              <a:t>	- Ferie fra ferieafholdelsesperioden 2024/2025 anses for afholdt i fritstillingsperioden</a:t>
            </a:r>
          </a:p>
          <a:p>
            <a:pPr marL="457200" lvl="1" indent="0">
              <a:buNone/>
              <a:defRPr/>
            </a:pPr>
            <a:r>
              <a:rPr lang="da-DK" sz="1200" dirty="0"/>
              <a:t>	- Ferie fra ferieafholdelsesperioden 2025/2026 anses for afholdt i fritstillingsperioden afhængig af opsigelsesvarsel</a:t>
            </a:r>
          </a:p>
          <a:p>
            <a:pPr marL="457200" lvl="1" indent="0">
              <a:buNone/>
              <a:defRPr/>
            </a:pPr>
            <a:r>
              <a:rPr lang="da-DK" sz="1200" dirty="0"/>
              <a:t>	- Øvrig ferie optjent til brug for ferieafholdelsesperioden 2025/2026 anses for holdt i fritstillingsperioden</a:t>
            </a:r>
          </a:p>
          <a:p>
            <a:pPr marL="457200" lvl="1" indent="0">
              <a:buNone/>
              <a:defRPr/>
            </a:pPr>
            <a:r>
              <a:rPr lang="da-DK" sz="1200" dirty="0"/>
              <a:t>	- Overført ferie udbetales kontant ved fratræden</a:t>
            </a:r>
          </a:p>
          <a:p>
            <a:pPr marL="457200" lvl="1" indent="0">
              <a:buNone/>
              <a:defRPr/>
            </a:pPr>
            <a:r>
              <a:rPr lang="da-DK" sz="1200" dirty="0"/>
              <a:t>	- Eventuelle resterende særlige feriedage optjent i 2024 og særlige feriedage optjent i 2025 og 2026 udbetales ved 		fratræden.</a:t>
            </a:r>
          </a:p>
          <a:p>
            <a:pPr>
              <a:defRPr/>
            </a:pPr>
            <a:r>
              <a:rPr lang="da-DK" sz="1400" dirty="0"/>
              <a:t>Tilbydes et </a:t>
            </a:r>
            <a:r>
              <a:rPr lang="da-DK" sz="1400" dirty="0" err="1"/>
              <a:t>outplacementforløb</a:t>
            </a:r>
            <a:r>
              <a:rPr lang="da-DK" sz="1400" dirty="0"/>
              <a:t> eller relevant efteruddannelse op til kr. 25.000 kr. i opsigelsesperioden.</a:t>
            </a:r>
          </a:p>
          <a:p>
            <a:pPr>
              <a:defRPr/>
            </a:pPr>
            <a:r>
              <a:rPr lang="da-DK" sz="1400" dirty="0"/>
              <a:t>Har mulighed for at kontakte en erhvervspsykolog onsdag den 10. og torsdag den 11. september.</a:t>
            </a:r>
          </a:p>
          <a:p>
            <a:pPr>
              <a:defRPr/>
            </a:pPr>
            <a:r>
              <a:rPr lang="da-DK" sz="1400" dirty="0"/>
              <a:t>Inviteres til informationsmøde for partshørte medarbejdere torsdag den 11. september kl. </a:t>
            </a:r>
            <a:r>
              <a:rPr lang="da-DK" sz="1400"/>
              <a:t>10.00.</a:t>
            </a:r>
            <a:endParaRPr lang="da-DK" sz="1400" dirty="0"/>
          </a:p>
          <a:p>
            <a:pPr>
              <a:defRPr/>
            </a:pPr>
            <a:r>
              <a:rPr lang="da-DK" sz="1400" dirty="0"/>
              <a:t>Kan få en reference eller udtalelse fra sin chef til brug for jobsøgning. </a:t>
            </a:r>
          </a:p>
        </p:txBody>
      </p:sp>
    </p:spTree>
    <p:extLst>
      <p:ext uri="{BB962C8B-B14F-4D97-AF65-F5344CB8AC3E}">
        <p14:creationId xmlns:p14="http://schemas.microsoft.com/office/powerpoint/2010/main" val="1971833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title"/>
          </p:nvPr>
        </p:nvSpPr>
        <p:spPr/>
        <p:txBody>
          <a:bodyPr/>
          <a:lstStyle/>
          <a:p>
            <a:r>
              <a:rPr lang="da-DK" altLang="da-DK" dirty="0"/>
              <a:t>Efterfølgende opsamling</a:t>
            </a:r>
          </a:p>
        </p:txBody>
      </p:sp>
      <p:sp>
        <p:nvSpPr>
          <p:cNvPr id="3" name="Pladsholder til indhold 2"/>
          <p:cNvSpPr>
            <a:spLocks noGrp="1"/>
          </p:cNvSpPr>
          <p:nvPr>
            <p:ph type="body" sz="quarter" idx="4294967295"/>
          </p:nvPr>
        </p:nvSpPr>
        <p:spPr>
          <a:xfrm>
            <a:off x="695324" y="1513251"/>
            <a:ext cx="10257379" cy="4977984"/>
          </a:xfrm>
        </p:spPr>
        <p:txBody>
          <a:bodyPr/>
          <a:lstStyle/>
          <a:p>
            <a:pPr>
              <a:buFont typeface="Arial" panose="020B0604020202020204" pitchFamily="34" charset="0"/>
              <a:buChar char="•"/>
              <a:defRPr/>
            </a:pPr>
            <a:r>
              <a:rPr lang="da-DK" sz="1400" dirty="0"/>
              <a:t>Dette er en rigtig svær situation for vores departement og derfor skal vi tage hånd om hinanden i den kommende tid.</a:t>
            </a:r>
          </a:p>
          <a:p>
            <a:pPr>
              <a:buFont typeface="Arial" panose="020B0604020202020204" pitchFamily="34" charset="0"/>
              <a:buChar char="•"/>
              <a:defRPr/>
            </a:pPr>
            <a:r>
              <a:rPr lang="da-DK" sz="1400" b="1" dirty="0"/>
              <a:t>Direktionen</a:t>
            </a:r>
            <a:r>
              <a:rPr lang="da-DK" sz="1400" dirty="0"/>
              <a:t> vil i morgen eftermiddag mødes med chefgruppen og samle op på dagen sammen med dem. De vil også i ugerne frem tjekke ind med chefgruppen på chefmøder og med medarbejderne på afdelingsmøder.   </a:t>
            </a:r>
          </a:p>
          <a:p>
            <a:pPr>
              <a:buFont typeface="Arial" panose="020B0604020202020204" pitchFamily="34" charset="0"/>
              <a:buChar char="•"/>
              <a:defRPr/>
            </a:pPr>
            <a:r>
              <a:rPr lang="da-DK" sz="1400" b="1" dirty="0"/>
              <a:t>Cheferne</a:t>
            </a:r>
            <a:r>
              <a:rPr lang="da-DK" sz="1400" dirty="0"/>
              <a:t> vil i morgen mødes med jer og samle op på dagen sammen med jer. De vil også i ugerne frem have særlig opmærksomhed på trivslen blandt medarbejderne. De vil være til rådighed for spørgsmål, bekymringer og generelt holde øje med, om der er medarbejdere, der er særligt påvirkede af situationen, og som derfor har brug for ekstra støtte.</a:t>
            </a:r>
          </a:p>
          <a:p>
            <a:pPr>
              <a:buFont typeface="Arial" panose="020B0604020202020204" pitchFamily="34" charset="0"/>
              <a:buChar char="•"/>
              <a:defRPr/>
            </a:pPr>
            <a:r>
              <a:rPr lang="da-DK" sz="1400" dirty="0"/>
              <a:t>Vi oplever, at </a:t>
            </a:r>
            <a:r>
              <a:rPr lang="da-DK" sz="1400" b="1" dirty="0"/>
              <a:t>I</a:t>
            </a:r>
            <a:r>
              <a:rPr lang="da-DK" sz="1400" dirty="0"/>
              <a:t> generelt er gode til at være opmærksomme og hjælpsomme over for hinanden. Det er der endnu mere brug for i den kommende tid. Vi håber, at I </a:t>
            </a:r>
            <a:r>
              <a:rPr lang="da-DK" sz="1400"/>
              <a:t>er med </a:t>
            </a:r>
            <a:r>
              <a:rPr lang="da-DK" sz="1400" dirty="0"/>
              <a:t>på at være der lidt ekstra for hinanden i den svære situation, vi står midt i!   </a:t>
            </a:r>
          </a:p>
        </p:txBody>
      </p:sp>
    </p:spTree>
    <p:extLst>
      <p:ext uri="{BB962C8B-B14F-4D97-AF65-F5344CB8AC3E}">
        <p14:creationId xmlns:p14="http://schemas.microsoft.com/office/powerpoint/2010/main" val="3203689682"/>
      </p:ext>
    </p:extLst>
  </p:cSld>
  <p:clrMapOvr>
    <a:masterClrMapping/>
  </p:clrMapOvr>
</p:sld>
</file>

<file path=ppt/theme/theme1.xml><?xml version="1.0" encoding="utf-8"?>
<a:theme xmlns:a="http://schemas.openxmlformats.org/drawingml/2006/main" name="Office-tema">
  <a:themeElements>
    <a:clrScheme name="Sundhedsministeriets farvekort 2022">
      <a:dk1>
        <a:srgbClr val="001D31"/>
      </a:dk1>
      <a:lt1>
        <a:srgbClr val="FFFFFF"/>
      </a:lt1>
      <a:dk2>
        <a:srgbClr val="000000"/>
      </a:dk2>
      <a:lt2>
        <a:srgbClr val="FFFFFF"/>
      </a:lt2>
      <a:accent1>
        <a:srgbClr val="053E61"/>
      </a:accent1>
      <a:accent2>
        <a:srgbClr val="005C8C"/>
      </a:accent2>
      <a:accent3>
        <a:srgbClr val="D8EFFE"/>
      </a:accent3>
      <a:accent4>
        <a:srgbClr val="D25B5C"/>
      </a:accent4>
      <a:accent5>
        <a:srgbClr val="D3AE36"/>
      </a:accent5>
      <a:accent6>
        <a:srgbClr val="287766"/>
      </a:accent6>
      <a:hlink>
        <a:srgbClr val="005C8C"/>
      </a:hlink>
      <a:folHlink>
        <a:srgbClr val="954F72"/>
      </a:folHlink>
    </a:clrScheme>
    <a:fontScheme name="Brugerdefineret 1">
      <a:majorFont>
        <a:latin typeface="Poppins ExtraBold"/>
        <a:ea typeface=""/>
        <a:cs typeface=""/>
      </a:majorFont>
      <a:minorFont>
        <a:latin typeface="Poppi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Y_DK_PowerPointSkabelon_Dec2022.potx" id="{578596CB-D477-4719-AC75-DDD121CC3C7C}" vid="{3ED8C909-C240-4694-9DC7-042367771F85}"/>
    </a:ext>
  </a:extLst>
</a:theme>
</file>

<file path=ppt/theme/theme2.xml><?xml version="1.0" encoding="utf-8"?>
<a:theme xmlns:a="http://schemas.openxmlformats.org/drawingml/2006/main" name="3_Office-tema">
  <a:themeElements>
    <a:clrScheme name="Sundhedsministeriets farvekort 2022">
      <a:dk1>
        <a:srgbClr val="001D31"/>
      </a:dk1>
      <a:lt1>
        <a:srgbClr val="FFFFFF"/>
      </a:lt1>
      <a:dk2>
        <a:srgbClr val="000000"/>
      </a:dk2>
      <a:lt2>
        <a:srgbClr val="FFFFFF"/>
      </a:lt2>
      <a:accent1>
        <a:srgbClr val="053E61"/>
      </a:accent1>
      <a:accent2>
        <a:srgbClr val="005C8C"/>
      </a:accent2>
      <a:accent3>
        <a:srgbClr val="D8EFFE"/>
      </a:accent3>
      <a:accent4>
        <a:srgbClr val="D25B5C"/>
      </a:accent4>
      <a:accent5>
        <a:srgbClr val="D3AE36"/>
      </a:accent5>
      <a:accent6>
        <a:srgbClr val="287766"/>
      </a:accent6>
      <a:hlink>
        <a:srgbClr val="005C8C"/>
      </a:hlink>
      <a:folHlink>
        <a:srgbClr val="954F72"/>
      </a:folHlink>
    </a:clrScheme>
    <a:fontScheme name="Brugerdefineret 1">
      <a:majorFont>
        <a:latin typeface="Poppins ExtraBold"/>
        <a:ea typeface=""/>
        <a:cs typeface=""/>
      </a:majorFont>
      <a:minorFont>
        <a:latin typeface="Poppi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ompetenceudvikling og MUS - Lederuddannelsen for nye ledere.potx" id="{9654C9DC-4516-4B4A-936F-D0D0FC7D01F7}" vid="{695055AA-FE4E-4D52-8904-B2B158667CB0}"/>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NY_DK_PowerPointSkabelon_Dec2022</Template>
  <TotalTime>2601</TotalTime>
  <Words>748</Words>
  <Application>Microsoft Office PowerPoint</Application>
  <PresentationFormat>Widescreen</PresentationFormat>
  <Paragraphs>58</Paragraphs>
  <Slides>5</Slides>
  <Notes>5</Notes>
  <HiddenSlides>0</HiddenSlides>
  <MMClips>0</MMClips>
  <ScaleCrop>false</ScaleCrop>
  <HeadingPairs>
    <vt:vector size="6" baseType="variant">
      <vt:variant>
        <vt:lpstr>Benyttede skrifttyper</vt:lpstr>
      </vt:variant>
      <vt:variant>
        <vt:i4>12</vt:i4>
      </vt:variant>
      <vt:variant>
        <vt:lpstr>Tema</vt:lpstr>
      </vt:variant>
      <vt:variant>
        <vt:i4>2</vt:i4>
      </vt:variant>
      <vt:variant>
        <vt:lpstr>Slidetitler</vt:lpstr>
      </vt:variant>
      <vt:variant>
        <vt:i4>5</vt:i4>
      </vt:variant>
    </vt:vector>
  </HeadingPairs>
  <TitlesOfParts>
    <vt:vector size="19" baseType="lpstr">
      <vt:lpstr>Poppins ExtraLight</vt:lpstr>
      <vt:lpstr>Poppins SemiBold</vt:lpstr>
      <vt:lpstr>Poppins ExtraBold</vt:lpstr>
      <vt:lpstr>Arial</vt:lpstr>
      <vt:lpstr>Poppins Black</vt:lpstr>
      <vt:lpstr>Poppins Light</vt:lpstr>
      <vt:lpstr>Republic</vt:lpstr>
      <vt:lpstr>Courier New</vt:lpstr>
      <vt:lpstr>Calibri</vt:lpstr>
      <vt:lpstr>Arial Narrow</vt:lpstr>
      <vt:lpstr>Poppins</vt:lpstr>
      <vt:lpstr>Nirmala UI</vt:lpstr>
      <vt:lpstr>Office-tema</vt:lpstr>
      <vt:lpstr>3_Office-tema</vt:lpstr>
      <vt:lpstr>Afdelingsmøde den 9. september 2025</vt:lpstr>
      <vt:lpstr>Orientering</vt:lpstr>
      <vt:lpstr>Dagens forløb den 10. september </vt:lpstr>
      <vt:lpstr>Vilkår for partshørte medarbejdere</vt:lpstr>
      <vt:lpstr>Efterfølgende opsamling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Lars Lidang Krøyer</dc:creator>
  <cp:lastModifiedBy>Svetla Jakobsen</cp:lastModifiedBy>
  <cp:revision>91</cp:revision>
  <cp:lastPrinted>2025-09-08T07:49:05Z</cp:lastPrinted>
  <dcterms:created xsi:type="dcterms:W3CDTF">2023-05-11T14:41:17Z</dcterms:created>
  <dcterms:modified xsi:type="dcterms:W3CDTF">2025-09-08T12:15:30Z</dcterms:modified>
</cp:coreProperties>
</file>